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officedocument.obfuscatedFont" Extension="odttf"/>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Master+xml" PartName="/ppt/slideMasters/slideMaster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Override ContentType="application/vnd.openxmlformats-officedocument.theme+xml" PartName="/ppt/theme/theme5.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3" r:id="rId4"/>
    <p:sldMasterId id="2147483684" r:id="rId5"/>
    <p:sldMasterId id="2147483685" r:id="rId6"/>
    <p:sldMasterId id="2147483686" r:id="rId7"/>
  </p:sldMasterIdLst>
  <p:notesMasterIdLst>
    <p:notesMasterId r:id="rId8"/>
  </p:notesMasterIdLst>
  <p:sldIdLst>
    <p:sldId id="256" r:id="rId9"/>
    <p:sldId id="257" r:id="rId10"/>
    <p:sldId id="258" r:id="rId11"/>
    <p:sldId id="259" r:id="rId12"/>
    <p:sldId id="260" r:id="rId13"/>
    <p:sldId id="261" r:id="rId14"/>
    <p:sldId id="262" r:id="rId15"/>
    <p:sldId id="263" r:id="rId16"/>
    <p:sldId id="264" r:id="rId17"/>
    <p:sldId id="265" r:id="rId18"/>
    <p:sldId id="266" r:id="rId19"/>
    <p:sldId id="267" r:id="rId20"/>
    <p:sldId id="268" r:id="rId21"/>
    <p:sldId id="269" r:id="rId22"/>
    <p:sldId id="270"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Lst>
  <p:sldSz cy="5143500" cx="9144000"/>
  <p:notesSz cx="6858000" cy="9144000"/>
  <p:embeddedFontLst>
    <p:embeddedFont>
      <p:font typeface="Proxima Nova"/>
      <p:regular r:id="rId64"/>
      <p:bold r:id="rId65"/>
      <p:italic r:id="rId66"/>
      <p:boldItalic r:id="rId67"/>
    </p:embeddedFont>
    <p:embeddedFont>
      <p:font typeface="Roboto Medium"/>
      <p:regular r:id="rId68"/>
      <p:bold r:id="rId69"/>
      <p:italic r:id="rId70"/>
      <p:boldItalic r:id="rId71"/>
    </p:embeddedFont>
    <p:embeddedFont>
      <p:font typeface="Anaheim"/>
      <p:regular r:id="rId72"/>
      <p:bold r:id="rId73"/>
    </p:embeddedFont>
    <p:embeddedFont>
      <p:font typeface="Proxima Nova Semibold"/>
      <p:regular r:id="rId74"/>
      <p:bold r:id="rId75"/>
      <p:boldItalic r:id="rId76"/>
    </p:embeddedFont>
    <p:embeddedFont>
      <p:font typeface="Amatic SC"/>
      <p:regular r:id="rId77"/>
      <p:bold r:id="rId78"/>
    </p:embeddedFont>
    <p:embeddedFont>
      <p:font typeface="Noto Sans SemiBold"/>
      <p:regular r:id="rId79"/>
      <p:bold r:id="rId80"/>
      <p:italic r:id="rId81"/>
      <p:boldItalic r:id="rId82"/>
    </p:embeddedFont>
    <p:embeddedFont>
      <p:font typeface="Noto Sans"/>
      <p:regular r:id="rId83"/>
      <p:bold r:id="rId84"/>
      <p:italic r:id="rId85"/>
      <p:boldItalic r:id="rId86"/>
    </p:embeddedFont>
    <p:embeddedFont>
      <p:font typeface="Bebas Neue"/>
      <p:regular r:id="rId87"/>
    </p:embeddedFont>
    <p:embeddedFont>
      <p:font typeface="Didact Gothic"/>
      <p:regular r:id="rId88"/>
    </p:embeddedFont>
    <p:embeddedFont>
      <p:font typeface="Lexend Deca Black"/>
      <p:bold r:id="rId89"/>
    </p:embeddedFont>
    <p:embeddedFont>
      <p:font typeface="PT Sans"/>
      <p:regular r:id="rId90"/>
      <p:bold r:id="rId91"/>
      <p:italic r:id="rId92"/>
      <p:boldItalic r:id="rId93"/>
    </p:embeddedFont>
    <p:embeddedFont>
      <p:font typeface="Lexend Deca"/>
      <p:regular r:id="rId94"/>
      <p:bold r:id="rId95"/>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960D48B-1B70-4122-8B0A-88DD2FC5A2D5}">
  <a:tblStyle styleId="{7960D48B-1B70-4122-8B0A-88DD2FC5A2D5}"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2.xml"/><Relationship Id="rId84" Type="http://schemas.openxmlformats.org/officeDocument/2006/relationships/font" Target="fonts/NotoSans-bold.fntdata"/><Relationship Id="rId83" Type="http://schemas.openxmlformats.org/officeDocument/2006/relationships/font" Target="fonts/NotoSans-regular.fntdata"/><Relationship Id="rId42" Type="http://schemas.openxmlformats.org/officeDocument/2006/relationships/slide" Target="slides/slide34.xml"/><Relationship Id="rId86" Type="http://schemas.openxmlformats.org/officeDocument/2006/relationships/font" Target="fonts/NotoSans-boldItalic.fntdata"/><Relationship Id="rId41" Type="http://schemas.openxmlformats.org/officeDocument/2006/relationships/slide" Target="slides/slide33.xml"/><Relationship Id="rId85" Type="http://schemas.openxmlformats.org/officeDocument/2006/relationships/font" Target="fonts/NotoSans-italic.fntdata"/><Relationship Id="rId44" Type="http://schemas.openxmlformats.org/officeDocument/2006/relationships/slide" Target="slides/slide36.xml"/><Relationship Id="rId88" Type="http://schemas.openxmlformats.org/officeDocument/2006/relationships/font" Target="fonts/DidactGothic-regular.fntdata"/><Relationship Id="rId43" Type="http://schemas.openxmlformats.org/officeDocument/2006/relationships/slide" Target="slides/slide35.xml"/><Relationship Id="rId87" Type="http://schemas.openxmlformats.org/officeDocument/2006/relationships/font" Target="fonts/BebasNeue-regular.fntdata"/><Relationship Id="rId46" Type="http://schemas.openxmlformats.org/officeDocument/2006/relationships/slide" Target="slides/slide38.xml"/><Relationship Id="rId45" Type="http://schemas.openxmlformats.org/officeDocument/2006/relationships/slide" Target="slides/slide37.xml"/><Relationship Id="rId89" Type="http://schemas.openxmlformats.org/officeDocument/2006/relationships/font" Target="fonts/LexendDecaBlack-bold.fntdata"/><Relationship Id="rId80" Type="http://schemas.openxmlformats.org/officeDocument/2006/relationships/font" Target="fonts/NotoSansSemiBold-bold.fntdata"/><Relationship Id="rId82" Type="http://schemas.openxmlformats.org/officeDocument/2006/relationships/font" Target="fonts/NotoSansSemiBold-boldItalic.fntdata"/><Relationship Id="rId81" Type="http://schemas.openxmlformats.org/officeDocument/2006/relationships/font" Target="fonts/NotoSansSemi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1.xml"/><Relationship Id="rId48" Type="http://schemas.openxmlformats.org/officeDocument/2006/relationships/slide" Target="slides/slide40.xml"/><Relationship Id="rId47" Type="http://schemas.openxmlformats.org/officeDocument/2006/relationships/slide" Target="slides/slide39.xml"/><Relationship Id="rId49" Type="http://schemas.openxmlformats.org/officeDocument/2006/relationships/slide" Target="slides/slide41.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slideMaster" Target="slideMasters/slideMaster4.xml"/><Relationship Id="rId8" Type="http://schemas.openxmlformats.org/officeDocument/2006/relationships/notesMaster" Target="notesMasters/notesMaster1.xml"/><Relationship Id="rId73" Type="http://schemas.openxmlformats.org/officeDocument/2006/relationships/font" Target="fonts/Anaheim-bold.fntdata"/><Relationship Id="rId72" Type="http://schemas.openxmlformats.org/officeDocument/2006/relationships/font" Target="fonts/Anaheim-regular.fntdata"/><Relationship Id="rId31" Type="http://schemas.openxmlformats.org/officeDocument/2006/relationships/slide" Target="slides/slide23.xml"/><Relationship Id="rId75" Type="http://schemas.openxmlformats.org/officeDocument/2006/relationships/font" Target="fonts/ProximaNovaSemibold-bold.fntdata"/><Relationship Id="rId30" Type="http://schemas.openxmlformats.org/officeDocument/2006/relationships/slide" Target="slides/slide22.xml"/><Relationship Id="rId74" Type="http://schemas.openxmlformats.org/officeDocument/2006/relationships/font" Target="fonts/ProximaNovaSemibold-regular.fntdata"/><Relationship Id="rId33" Type="http://schemas.openxmlformats.org/officeDocument/2006/relationships/slide" Target="slides/slide25.xml"/><Relationship Id="rId77" Type="http://schemas.openxmlformats.org/officeDocument/2006/relationships/font" Target="fonts/AmaticSC-regular.fntdata"/><Relationship Id="rId32" Type="http://schemas.openxmlformats.org/officeDocument/2006/relationships/slide" Target="slides/slide24.xml"/><Relationship Id="rId76" Type="http://schemas.openxmlformats.org/officeDocument/2006/relationships/font" Target="fonts/ProximaNovaSemibold-boldItalic.fntdata"/><Relationship Id="rId35" Type="http://schemas.openxmlformats.org/officeDocument/2006/relationships/slide" Target="slides/slide27.xml"/><Relationship Id="rId79" Type="http://schemas.openxmlformats.org/officeDocument/2006/relationships/font" Target="fonts/NotoSansSemiBold-regular.fntdata"/><Relationship Id="rId34" Type="http://schemas.openxmlformats.org/officeDocument/2006/relationships/slide" Target="slides/slide26.xml"/><Relationship Id="rId78" Type="http://schemas.openxmlformats.org/officeDocument/2006/relationships/font" Target="fonts/AmaticSC-bold.fntdata"/><Relationship Id="rId71" Type="http://schemas.openxmlformats.org/officeDocument/2006/relationships/font" Target="fonts/RobotoMedium-boldItalic.fntdata"/><Relationship Id="rId70" Type="http://schemas.openxmlformats.org/officeDocument/2006/relationships/font" Target="fonts/RobotoMedium-italic.fntdata"/><Relationship Id="rId37" Type="http://schemas.openxmlformats.org/officeDocument/2006/relationships/slide" Target="slides/slide29.xml"/><Relationship Id="rId36" Type="http://schemas.openxmlformats.org/officeDocument/2006/relationships/slide" Target="slides/slide28.xml"/><Relationship Id="rId39" Type="http://schemas.openxmlformats.org/officeDocument/2006/relationships/slide" Target="slides/slide31.xml"/><Relationship Id="rId38" Type="http://schemas.openxmlformats.org/officeDocument/2006/relationships/slide" Target="slides/slide30.xml"/><Relationship Id="rId62" Type="http://schemas.openxmlformats.org/officeDocument/2006/relationships/slide" Target="slides/slide54.xml"/><Relationship Id="rId61" Type="http://schemas.openxmlformats.org/officeDocument/2006/relationships/slide" Target="slides/slide53.xml"/><Relationship Id="rId20" Type="http://schemas.openxmlformats.org/officeDocument/2006/relationships/slide" Target="slides/slide12.xml"/><Relationship Id="rId64" Type="http://schemas.openxmlformats.org/officeDocument/2006/relationships/font" Target="fonts/ProximaNova-regular.fntdata"/><Relationship Id="rId63" Type="http://schemas.openxmlformats.org/officeDocument/2006/relationships/slide" Target="slides/slide55.xml"/><Relationship Id="rId22" Type="http://schemas.openxmlformats.org/officeDocument/2006/relationships/slide" Target="slides/slide14.xml"/><Relationship Id="rId66" Type="http://schemas.openxmlformats.org/officeDocument/2006/relationships/font" Target="fonts/ProximaNova-italic.fntdata"/><Relationship Id="rId21" Type="http://schemas.openxmlformats.org/officeDocument/2006/relationships/slide" Target="slides/slide13.xml"/><Relationship Id="rId65" Type="http://schemas.openxmlformats.org/officeDocument/2006/relationships/font" Target="fonts/ProximaNova-bold.fntdata"/><Relationship Id="rId24" Type="http://schemas.openxmlformats.org/officeDocument/2006/relationships/slide" Target="slides/slide16.xml"/><Relationship Id="rId68" Type="http://schemas.openxmlformats.org/officeDocument/2006/relationships/font" Target="fonts/RobotoMedium-regular.fntdata"/><Relationship Id="rId23" Type="http://schemas.openxmlformats.org/officeDocument/2006/relationships/slide" Target="slides/slide15.xml"/><Relationship Id="rId67" Type="http://schemas.openxmlformats.org/officeDocument/2006/relationships/font" Target="fonts/ProximaNova-boldItalic.fntdata"/><Relationship Id="rId60" Type="http://schemas.openxmlformats.org/officeDocument/2006/relationships/slide" Target="slides/slide52.xml"/><Relationship Id="rId26" Type="http://schemas.openxmlformats.org/officeDocument/2006/relationships/slide" Target="slides/slide18.xml"/><Relationship Id="rId25" Type="http://schemas.openxmlformats.org/officeDocument/2006/relationships/slide" Target="slides/slide17.xml"/><Relationship Id="rId69" Type="http://schemas.openxmlformats.org/officeDocument/2006/relationships/font" Target="fonts/RobotoMedium-bold.fntdata"/><Relationship Id="rId28" Type="http://schemas.openxmlformats.org/officeDocument/2006/relationships/slide" Target="slides/slide20.xml"/><Relationship Id="rId27" Type="http://schemas.openxmlformats.org/officeDocument/2006/relationships/slide" Target="slides/slide19.xml"/><Relationship Id="rId29" Type="http://schemas.openxmlformats.org/officeDocument/2006/relationships/slide" Target="slides/slide21.xml"/><Relationship Id="rId51" Type="http://schemas.openxmlformats.org/officeDocument/2006/relationships/slide" Target="slides/slide43.xml"/><Relationship Id="rId95" Type="http://schemas.openxmlformats.org/officeDocument/2006/relationships/font" Target="fonts/LexendDeca-bold.fntdata"/><Relationship Id="rId50" Type="http://schemas.openxmlformats.org/officeDocument/2006/relationships/slide" Target="slides/slide42.xml"/><Relationship Id="rId94" Type="http://schemas.openxmlformats.org/officeDocument/2006/relationships/font" Target="fonts/LexendDeca-regular.fntdata"/><Relationship Id="rId53" Type="http://schemas.openxmlformats.org/officeDocument/2006/relationships/slide" Target="slides/slide45.xml"/><Relationship Id="rId52" Type="http://schemas.openxmlformats.org/officeDocument/2006/relationships/slide" Target="slides/slide44.xml"/><Relationship Id="rId11" Type="http://schemas.openxmlformats.org/officeDocument/2006/relationships/slide" Target="slides/slide3.xml"/><Relationship Id="rId55" Type="http://schemas.openxmlformats.org/officeDocument/2006/relationships/slide" Target="slides/slide47.xml"/><Relationship Id="rId10" Type="http://schemas.openxmlformats.org/officeDocument/2006/relationships/slide" Target="slides/slide2.xml"/><Relationship Id="rId54" Type="http://schemas.openxmlformats.org/officeDocument/2006/relationships/slide" Target="slides/slide46.xml"/><Relationship Id="rId13" Type="http://schemas.openxmlformats.org/officeDocument/2006/relationships/slide" Target="slides/slide5.xml"/><Relationship Id="rId57" Type="http://schemas.openxmlformats.org/officeDocument/2006/relationships/slide" Target="slides/slide49.xml"/><Relationship Id="rId12" Type="http://schemas.openxmlformats.org/officeDocument/2006/relationships/slide" Target="slides/slide4.xml"/><Relationship Id="rId56" Type="http://schemas.openxmlformats.org/officeDocument/2006/relationships/slide" Target="slides/slide48.xml"/><Relationship Id="rId91" Type="http://schemas.openxmlformats.org/officeDocument/2006/relationships/font" Target="fonts/PTSans-bold.fntdata"/><Relationship Id="rId90" Type="http://schemas.openxmlformats.org/officeDocument/2006/relationships/font" Target="fonts/PTSans-regular.fntdata"/><Relationship Id="rId93" Type="http://schemas.openxmlformats.org/officeDocument/2006/relationships/font" Target="fonts/PTSans-boldItalic.fntdata"/><Relationship Id="rId92" Type="http://schemas.openxmlformats.org/officeDocument/2006/relationships/font" Target="fonts/PTSans-italic.fntdata"/><Relationship Id="rId15" Type="http://schemas.openxmlformats.org/officeDocument/2006/relationships/slide" Target="slides/slide7.xml"/><Relationship Id="rId59" Type="http://schemas.openxmlformats.org/officeDocument/2006/relationships/slide" Target="slides/slide51.xml"/><Relationship Id="rId14" Type="http://schemas.openxmlformats.org/officeDocument/2006/relationships/slide" Target="slides/slide6.xml"/><Relationship Id="rId58" Type="http://schemas.openxmlformats.org/officeDocument/2006/relationships/slide" Target="slides/slide50.xml"/><Relationship Id="rId17" Type="http://schemas.openxmlformats.org/officeDocument/2006/relationships/slide" Target="slides/slide9.xml"/><Relationship Id="rId16" Type="http://schemas.openxmlformats.org/officeDocument/2006/relationships/slide" Target="slides/slide8.xml"/><Relationship Id="rId19" Type="http://schemas.openxmlformats.org/officeDocument/2006/relationships/slide" Target="slides/slide11.xml"/><Relationship Id="rId18" Type="http://schemas.openxmlformats.org/officeDocument/2006/relationships/slide" Target="slides/slide10.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485" name="Shape 18485"/>
        <p:cNvGrpSpPr/>
        <p:nvPr/>
      </p:nvGrpSpPr>
      <p:grpSpPr>
        <a:xfrm>
          <a:off x="0" y="0"/>
          <a:ext cx="0" cy="0"/>
          <a:chOff x="0" y="0"/>
          <a:chExt cx="0" cy="0"/>
        </a:xfrm>
      </p:grpSpPr>
      <p:sp>
        <p:nvSpPr>
          <p:cNvPr id="18486" name="Google Shape;18486;g1c966151d3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87" name="Google Shape;18487;g1c966151d3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12" name="Shape 18712"/>
        <p:cNvGrpSpPr/>
        <p:nvPr/>
      </p:nvGrpSpPr>
      <p:grpSpPr>
        <a:xfrm>
          <a:off x="0" y="0"/>
          <a:ext cx="0" cy="0"/>
          <a:chOff x="0" y="0"/>
          <a:chExt cx="0" cy="0"/>
        </a:xfrm>
      </p:grpSpPr>
      <p:sp>
        <p:nvSpPr>
          <p:cNvPr id="18713" name="Google Shape;18713;gd5260bdd85_0_2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14" name="Google Shape;18714;gd5260bdd85_0_2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791" name="Shape 18791"/>
        <p:cNvGrpSpPr/>
        <p:nvPr/>
      </p:nvGrpSpPr>
      <p:grpSpPr>
        <a:xfrm>
          <a:off x="0" y="0"/>
          <a:ext cx="0" cy="0"/>
          <a:chOff x="0" y="0"/>
          <a:chExt cx="0" cy="0"/>
        </a:xfrm>
      </p:grpSpPr>
      <p:sp>
        <p:nvSpPr>
          <p:cNvPr id="18792" name="Google Shape;18792;g54dda1946d_4_27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793" name="Google Shape;18793;g54dda1946d_4_27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08" name="Shape 18808"/>
        <p:cNvGrpSpPr/>
        <p:nvPr/>
      </p:nvGrpSpPr>
      <p:grpSpPr>
        <a:xfrm>
          <a:off x="0" y="0"/>
          <a:ext cx="0" cy="0"/>
          <a:chOff x="0" y="0"/>
          <a:chExt cx="0" cy="0"/>
        </a:xfrm>
      </p:grpSpPr>
      <p:sp>
        <p:nvSpPr>
          <p:cNvPr id="18809" name="Google Shape;18809;g54dda1946d_6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10" name="Google Shape;18810;g54dda1946d_6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18" name="Shape 18818"/>
        <p:cNvGrpSpPr/>
        <p:nvPr/>
      </p:nvGrpSpPr>
      <p:grpSpPr>
        <a:xfrm>
          <a:off x="0" y="0"/>
          <a:ext cx="0" cy="0"/>
          <a:chOff x="0" y="0"/>
          <a:chExt cx="0" cy="0"/>
        </a:xfrm>
      </p:grpSpPr>
      <p:sp>
        <p:nvSpPr>
          <p:cNvPr id="18819" name="Google Shape;18819;g54ff9c4cb4_3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20" name="Google Shape;18820;g54ff9c4cb4_3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05" name="Shape 18905"/>
        <p:cNvGrpSpPr/>
        <p:nvPr/>
      </p:nvGrpSpPr>
      <p:grpSpPr>
        <a:xfrm>
          <a:off x="0" y="0"/>
          <a:ext cx="0" cy="0"/>
          <a:chOff x="0" y="0"/>
          <a:chExt cx="0" cy="0"/>
        </a:xfrm>
      </p:grpSpPr>
      <p:sp>
        <p:nvSpPr>
          <p:cNvPr id="18906" name="Google Shape;18906;g54dda1946d_6_3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07" name="Google Shape;18907;g54dda1946d_6_3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11" name="Shape 18911"/>
        <p:cNvGrpSpPr/>
        <p:nvPr/>
      </p:nvGrpSpPr>
      <p:grpSpPr>
        <a:xfrm>
          <a:off x="0" y="0"/>
          <a:ext cx="0" cy="0"/>
          <a:chOff x="0" y="0"/>
          <a:chExt cx="0" cy="0"/>
        </a:xfrm>
      </p:grpSpPr>
      <p:sp>
        <p:nvSpPr>
          <p:cNvPr id="18912" name="Google Shape;18912;g54dda1946d_6_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13" name="Google Shape;18913;g54dda1946d_6_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921" name="Shape 18921"/>
        <p:cNvGrpSpPr/>
        <p:nvPr/>
      </p:nvGrpSpPr>
      <p:grpSpPr>
        <a:xfrm>
          <a:off x="0" y="0"/>
          <a:ext cx="0" cy="0"/>
          <a:chOff x="0" y="0"/>
          <a:chExt cx="0" cy="0"/>
        </a:xfrm>
      </p:grpSpPr>
      <p:sp>
        <p:nvSpPr>
          <p:cNvPr id="18922" name="Google Shape;18922;g54dda1946d_4_27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923" name="Google Shape;18923;g54dda1946d_4_27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07" name="Shape 19007"/>
        <p:cNvGrpSpPr/>
        <p:nvPr/>
      </p:nvGrpSpPr>
      <p:grpSpPr>
        <a:xfrm>
          <a:off x="0" y="0"/>
          <a:ext cx="0" cy="0"/>
          <a:chOff x="0" y="0"/>
          <a:chExt cx="0" cy="0"/>
        </a:xfrm>
      </p:grpSpPr>
      <p:sp>
        <p:nvSpPr>
          <p:cNvPr id="19008" name="Google Shape;19008;g54dda1946d_4_2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09" name="Google Shape;19009;g54dda1946d_4_2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21" name="Shape 19021"/>
        <p:cNvGrpSpPr/>
        <p:nvPr/>
      </p:nvGrpSpPr>
      <p:grpSpPr>
        <a:xfrm>
          <a:off x="0" y="0"/>
          <a:ext cx="0" cy="0"/>
          <a:chOff x="0" y="0"/>
          <a:chExt cx="0" cy="0"/>
        </a:xfrm>
      </p:grpSpPr>
      <p:sp>
        <p:nvSpPr>
          <p:cNvPr id="19022" name="Google Shape;19022;gd5260bdd85_0_2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23" name="Google Shape;19023;gd5260bdd85_0_2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50" name="Shape 19050"/>
        <p:cNvGrpSpPr/>
        <p:nvPr/>
      </p:nvGrpSpPr>
      <p:grpSpPr>
        <a:xfrm>
          <a:off x="0" y="0"/>
          <a:ext cx="0" cy="0"/>
          <a:chOff x="0" y="0"/>
          <a:chExt cx="0" cy="0"/>
        </a:xfrm>
      </p:grpSpPr>
      <p:sp>
        <p:nvSpPr>
          <p:cNvPr id="19051" name="Google Shape;19051;g54dda1946d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52" name="Google Shape;19052;g54dda1946d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02" name="Shape 18502"/>
        <p:cNvGrpSpPr/>
        <p:nvPr/>
      </p:nvGrpSpPr>
      <p:grpSpPr>
        <a:xfrm>
          <a:off x="0" y="0"/>
          <a:ext cx="0" cy="0"/>
          <a:chOff x="0" y="0"/>
          <a:chExt cx="0" cy="0"/>
        </a:xfrm>
      </p:grpSpPr>
      <p:sp>
        <p:nvSpPr>
          <p:cNvPr id="18503" name="Google Shape;18503;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04" name="Google Shape;18504;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65" name="Shape 19065"/>
        <p:cNvGrpSpPr/>
        <p:nvPr/>
      </p:nvGrpSpPr>
      <p:grpSpPr>
        <a:xfrm>
          <a:off x="0" y="0"/>
          <a:ext cx="0" cy="0"/>
          <a:chOff x="0" y="0"/>
          <a:chExt cx="0" cy="0"/>
        </a:xfrm>
      </p:grpSpPr>
      <p:sp>
        <p:nvSpPr>
          <p:cNvPr id="19066" name="Google Shape;19066;g54dda1946d_4_2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67" name="Google Shape;19067;g54dda1946d_4_2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78" name="Shape 19078"/>
        <p:cNvGrpSpPr/>
        <p:nvPr/>
      </p:nvGrpSpPr>
      <p:grpSpPr>
        <a:xfrm>
          <a:off x="0" y="0"/>
          <a:ext cx="0" cy="0"/>
          <a:chOff x="0" y="0"/>
          <a:chExt cx="0" cy="0"/>
        </a:xfrm>
      </p:grpSpPr>
      <p:sp>
        <p:nvSpPr>
          <p:cNvPr id="19079" name="Google Shape;19079;g54dda1946d_4_2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80" name="Google Shape;19080;g54dda1946d_4_2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091" name="Shape 19091"/>
        <p:cNvGrpSpPr/>
        <p:nvPr/>
      </p:nvGrpSpPr>
      <p:grpSpPr>
        <a:xfrm>
          <a:off x="0" y="0"/>
          <a:ext cx="0" cy="0"/>
          <a:chOff x="0" y="0"/>
          <a:chExt cx="0" cy="0"/>
        </a:xfrm>
      </p:grpSpPr>
      <p:sp>
        <p:nvSpPr>
          <p:cNvPr id="19092" name="Google Shape;19092;g54dda1946d_4_26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093" name="Google Shape;19093;g54dda1946d_4_26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56" name="Shape 19156"/>
        <p:cNvGrpSpPr/>
        <p:nvPr/>
      </p:nvGrpSpPr>
      <p:grpSpPr>
        <a:xfrm>
          <a:off x="0" y="0"/>
          <a:ext cx="0" cy="0"/>
          <a:chOff x="0" y="0"/>
          <a:chExt cx="0" cy="0"/>
        </a:xfrm>
      </p:grpSpPr>
      <p:sp>
        <p:nvSpPr>
          <p:cNvPr id="19157" name="Google Shape;19157;g54dda1946d_4_27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158" name="Google Shape;19158;g54dda1946d_4_27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04" name="Shape 19204"/>
        <p:cNvGrpSpPr/>
        <p:nvPr/>
      </p:nvGrpSpPr>
      <p:grpSpPr>
        <a:xfrm>
          <a:off x="0" y="0"/>
          <a:ext cx="0" cy="0"/>
          <a:chOff x="0" y="0"/>
          <a:chExt cx="0" cy="0"/>
        </a:xfrm>
      </p:grpSpPr>
      <p:sp>
        <p:nvSpPr>
          <p:cNvPr id="19205" name="Google Shape;19205;g54dda1946d_4_2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06" name="Google Shape;19206;g54dda1946d_4_2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28" name="Shape 19228"/>
        <p:cNvGrpSpPr/>
        <p:nvPr/>
      </p:nvGrpSpPr>
      <p:grpSpPr>
        <a:xfrm>
          <a:off x="0" y="0"/>
          <a:ext cx="0" cy="0"/>
          <a:chOff x="0" y="0"/>
          <a:chExt cx="0" cy="0"/>
        </a:xfrm>
      </p:grpSpPr>
      <p:sp>
        <p:nvSpPr>
          <p:cNvPr id="19229" name="Google Shape;19229;g54dda1946d_4_27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30" name="Google Shape;19230;g54dda1946d_4_27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34" name="Shape 19234"/>
        <p:cNvGrpSpPr/>
        <p:nvPr/>
      </p:nvGrpSpPr>
      <p:grpSpPr>
        <a:xfrm>
          <a:off x="0" y="0"/>
          <a:ext cx="0" cy="0"/>
          <a:chOff x="0" y="0"/>
          <a:chExt cx="0" cy="0"/>
        </a:xfrm>
      </p:grpSpPr>
      <p:sp>
        <p:nvSpPr>
          <p:cNvPr id="19235" name="Google Shape;19235;g54dda1946d_4_26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36" name="Google Shape;19236;g54dda1946d_4_26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47" name="Shape 19247"/>
        <p:cNvGrpSpPr/>
        <p:nvPr/>
      </p:nvGrpSpPr>
      <p:grpSpPr>
        <a:xfrm>
          <a:off x="0" y="0"/>
          <a:ext cx="0" cy="0"/>
          <a:chOff x="0" y="0"/>
          <a:chExt cx="0" cy="0"/>
        </a:xfrm>
      </p:grpSpPr>
      <p:sp>
        <p:nvSpPr>
          <p:cNvPr id="19248" name="Google Shape;19248;gd5260bdd85_0_3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49" name="Google Shape;19249;gd5260bdd85_0_3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60" name="Shape 19260"/>
        <p:cNvGrpSpPr/>
        <p:nvPr/>
      </p:nvGrpSpPr>
      <p:grpSpPr>
        <a:xfrm>
          <a:off x="0" y="0"/>
          <a:ext cx="0" cy="0"/>
          <a:chOff x="0" y="0"/>
          <a:chExt cx="0" cy="0"/>
        </a:xfrm>
      </p:grpSpPr>
      <p:sp>
        <p:nvSpPr>
          <p:cNvPr id="19261" name="Google Shape;19261;gd5260bdd85_0_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62" name="Google Shape;19262;gd5260bdd85_0_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77" name="Shape 19277"/>
        <p:cNvGrpSpPr/>
        <p:nvPr/>
      </p:nvGrpSpPr>
      <p:grpSpPr>
        <a:xfrm>
          <a:off x="0" y="0"/>
          <a:ext cx="0" cy="0"/>
          <a:chOff x="0" y="0"/>
          <a:chExt cx="0" cy="0"/>
        </a:xfrm>
      </p:grpSpPr>
      <p:sp>
        <p:nvSpPr>
          <p:cNvPr id="19278" name="Google Shape;19278;g1cb46f98c6a_1_33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79" name="Google Shape;19279;g1cb46f98c6a_1_33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11" name="Shape 18511"/>
        <p:cNvGrpSpPr/>
        <p:nvPr/>
      </p:nvGrpSpPr>
      <p:grpSpPr>
        <a:xfrm>
          <a:off x="0" y="0"/>
          <a:ext cx="0" cy="0"/>
          <a:chOff x="0" y="0"/>
          <a:chExt cx="0" cy="0"/>
        </a:xfrm>
      </p:grpSpPr>
      <p:sp>
        <p:nvSpPr>
          <p:cNvPr id="18512" name="Google Shape;18512;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13" name="Google Shape;18513;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83" name="Shape 19283"/>
        <p:cNvGrpSpPr/>
        <p:nvPr/>
      </p:nvGrpSpPr>
      <p:grpSpPr>
        <a:xfrm>
          <a:off x="0" y="0"/>
          <a:ext cx="0" cy="0"/>
          <a:chOff x="0" y="0"/>
          <a:chExt cx="0" cy="0"/>
        </a:xfrm>
      </p:grpSpPr>
      <p:sp>
        <p:nvSpPr>
          <p:cNvPr id="19284" name="Google Shape;19284;g1cb46f98c6a_1_33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85" name="Google Shape;19285;g1cb46f98c6a_1_33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04" name="Shape 19304"/>
        <p:cNvGrpSpPr/>
        <p:nvPr/>
      </p:nvGrpSpPr>
      <p:grpSpPr>
        <a:xfrm>
          <a:off x="0" y="0"/>
          <a:ext cx="0" cy="0"/>
          <a:chOff x="0" y="0"/>
          <a:chExt cx="0" cy="0"/>
        </a:xfrm>
      </p:grpSpPr>
      <p:sp>
        <p:nvSpPr>
          <p:cNvPr id="19305" name="Google Shape;19305;g1cb46f98c6a_1_33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06" name="Google Shape;19306;g1cb46f98c6a_1_33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18" name="Shape 19318"/>
        <p:cNvGrpSpPr/>
        <p:nvPr/>
      </p:nvGrpSpPr>
      <p:grpSpPr>
        <a:xfrm>
          <a:off x="0" y="0"/>
          <a:ext cx="0" cy="0"/>
          <a:chOff x="0" y="0"/>
          <a:chExt cx="0" cy="0"/>
        </a:xfrm>
      </p:grpSpPr>
      <p:sp>
        <p:nvSpPr>
          <p:cNvPr id="19319" name="Google Shape;19319;g1cb46f98c6a_1_334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20" name="Google Shape;19320;g1cb46f98c6a_1_334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24" name="Shape 19324"/>
        <p:cNvGrpSpPr/>
        <p:nvPr/>
      </p:nvGrpSpPr>
      <p:grpSpPr>
        <a:xfrm>
          <a:off x="0" y="0"/>
          <a:ext cx="0" cy="0"/>
          <a:chOff x="0" y="0"/>
          <a:chExt cx="0" cy="0"/>
        </a:xfrm>
      </p:grpSpPr>
      <p:sp>
        <p:nvSpPr>
          <p:cNvPr id="19325" name="Google Shape;19325;g1cb46f98c6a_1_33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26" name="Google Shape;19326;g1cb46f98c6a_1_33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32" name="Shape 19332"/>
        <p:cNvGrpSpPr/>
        <p:nvPr/>
      </p:nvGrpSpPr>
      <p:grpSpPr>
        <a:xfrm>
          <a:off x="0" y="0"/>
          <a:ext cx="0" cy="0"/>
          <a:chOff x="0" y="0"/>
          <a:chExt cx="0" cy="0"/>
        </a:xfrm>
      </p:grpSpPr>
      <p:sp>
        <p:nvSpPr>
          <p:cNvPr id="19333" name="Google Shape;19333;g1cb46f98c6a_1_33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34" name="Google Shape;19334;g1cb46f98c6a_1_33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40" name="Shape 19340"/>
        <p:cNvGrpSpPr/>
        <p:nvPr/>
      </p:nvGrpSpPr>
      <p:grpSpPr>
        <a:xfrm>
          <a:off x="0" y="0"/>
          <a:ext cx="0" cy="0"/>
          <a:chOff x="0" y="0"/>
          <a:chExt cx="0" cy="0"/>
        </a:xfrm>
      </p:grpSpPr>
      <p:sp>
        <p:nvSpPr>
          <p:cNvPr id="19341" name="Google Shape;19341;g135e18421cc_13_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42" name="Google Shape;19342;g135e18421cc_13_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363" name="Shape 19363"/>
        <p:cNvGrpSpPr/>
        <p:nvPr/>
      </p:nvGrpSpPr>
      <p:grpSpPr>
        <a:xfrm>
          <a:off x="0" y="0"/>
          <a:ext cx="0" cy="0"/>
          <a:chOff x="0" y="0"/>
          <a:chExt cx="0" cy="0"/>
        </a:xfrm>
      </p:grpSpPr>
      <p:sp>
        <p:nvSpPr>
          <p:cNvPr id="19364" name="Google Shape;19364;gd44c0c1fca_0_1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65" name="Google Shape;19365;gd44c0c1fca_0_1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01" name="Shape 19401"/>
        <p:cNvGrpSpPr/>
        <p:nvPr/>
      </p:nvGrpSpPr>
      <p:grpSpPr>
        <a:xfrm>
          <a:off x="0" y="0"/>
          <a:ext cx="0" cy="0"/>
          <a:chOff x="0" y="0"/>
          <a:chExt cx="0" cy="0"/>
        </a:xfrm>
      </p:grpSpPr>
      <p:sp>
        <p:nvSpPr>
          <p:cNvPr id="19402" name="Google Shape;19402;g51b1a71d38_3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03" name="Google Shape;19403;g51b1a71d38_3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07" name="Shape 19407"/>
        <p:cNvGrpSpPr/>
        <p:nvPr/>
      </p:nvGrpSpPr>
      <p:grpSpPr>
        <a:xfrm>
          <a:off x="0" y="0"/>
          <a:ext cx="0" cy="0"/>
          <a:chOff x="0" y="0"/>
          <a:chExt cx="0" cy="0"/>
        </a:xfrm>
      </p:grpSpPr>
      <p:sp>
        <p:nvSpPr>
          <p:cNvPr id="19408" name="Google Shape;19408;g1cb46f98c6a_1_170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09" name="Google Shape;19409;g1cb46f98c6a_1_170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13" name="Shape 19413"/>
        <p:cNvGrpSpPr/>
        <p:nvPr/>
      </p:nvGrpSpPr>
      <p:grpSpPr>
        <a:xfrm>
          <a:off x="0" y="0"/>
          <a:ext cx="0" cy="0"/>
          <a:chOff x="0" y="0"/>
          <a:chExt cx="0" cy="0"/>
        </a:xfrm>
      </p:grpSpPr>
      <p:sp>
        <p:nvSpPr>
          <p:cNvPr id="19414" name="Google Shape;19414;g1cb46f98c6a_1_170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15" name="Google Shape;19415;g1cb46f98c6a_1_170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534" name="Shape 18534"/>
        <p:cNvGrpSpPr/>
        <p:nvPr/>
      </p:nvGrpSpPr>
      <p:grpSpPr>
        <a:xfrm>
          <a:off x="0" y="0"/>
          <a:ext cx="0" cy="0"/>
          <a:chOff x="0" y="0"/>
          <a:chExt cx="0" cy="0"/>
        </a:xfrm>
      </p:grpSpPr>
      <p:sp>
        <p:nvSpPr>
          <p:cNvPr id="18535" name="Google Shape;18535;g54dda1946d_6_2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536" name="Google Shape;18536;g54dda1946d_6_2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19" name="Shape 19419"/>
        <p:cNvGrpSpPr/>
        <p:nvPr/>
      </p:nvGrpSpPr>
      <p:grpSpPr>
        <a:xfrm>
          <a:off x="0" y="0"/>
          <a:ext cx="0" cy="0"/>
          <a:chOff x="0" y="0"/>
          <a:chExt cx="0" cy="0"/>
        </a:xfrm>
      </p:grpSpPr>
      <p:sp>
        <p:nvSpPr>
          <p:cNvPr id="19420" name="Google Shape;19420;g1cb46f98c6a_1_170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21" name="Google Shape;19421;g1cb46f98c6a_1_170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44" name="Shape 19444"/>
        <p:cNvGrpSpPr/>
        <p:nvPr/>
      </p:nvGrpSpPr>
      <p:grpSpPr>
        <a:xfrm>
          <a:off x="0" y="0"/>
          <a:ext cx="0" cy="0"/>
          <a:chOff x="0" y="0"/>
          <a:chExt cx="0" cy="0"/>
        </a:xfrm>
      </p:grpSpPr>
      <p:sp>
        <p:nvSpPr>
          <p:cNvPr id="19445" name="Google Shape;19445;g1cd279ff811_0_4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46" name="Google Shape;19446;g1cd279ff811_0_4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60" name="Shape 19460"/>
        <p:cNvGrpSpPr/>
        <p:nvPr/>
      </p:nvGrpSpPr>
      <p:grpSpPr>
        <a:xfrm>
          <a:off x="0" y="0"/>
          <a:ext cx="0" cy="0"/>
          <a:chOff x="0" y="0"/>
          <a:chExt cx="0" cy="0"/>
        </a:xfrm>
      </p:grpSpPr>
      <p:sp>
        <p:nvSpPr>
          <p:cNvPr id="19461" name="Google Shape;19461;g1cb46f98c6a_1_170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62" name="Google Shape;19462;g1cb46f98c6a_1_170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97" name="Shape 19797"/>
        <p:cNvGrpSpPr/>
        <p:nvPr/>
      </p:nvGrpSpPr>
      <p:grpSpPr>
        <a:xfrm>
          <a:off x="0" y="0"/>
          <a:ext cx="0" cy="0"/>
          <a:chOff x="0" y="0"/>
          <a:chExt cx="0" cy="0"/>
        </a:xfrm>
      </p:grpSpPr>
      <p:sp>
        <p:nvSpPr>
          <p:cNvPr id="19798" name="Google Shape;19798;g1cb46f98c6a_1_174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99" name="Google Shape;19799;g1cb46f98c6a_1_174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11" name="Shape 25711"/>
        <p:cNvGrpSpPr/>
        <p:nvPr/>
      </p:nvGrpSpPr>
      <p:grpSpPr>
        <a:xfrm>
          <a:off x="0" y="0"/>
          <a:ext cx="0" cy="0"/>
          <a:chOff x="0" y="0"/>
          <a:chExt cx="0" cy="0"/>
        </a:xfrm>
      </p:grpSpPr>
      <p:sp>
        <p:nvSpPr>
          <p:cNvPr id="25712" name="Google Shape;25712;g1cb46f98c6a_1_233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13" name="Google Shape;25713;g1cb46f98c6a_1_233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38" name="Shape 26138"/>
        <p:cNvGrpSpPr/>
        <p:nvPr/>
      </p:nvGrpSpPr>
      <p:grpSpPr>
        <a:xfrm>
          <a:off x="0" y="0"/>
          <a:ext cx="0" cy="0"/>
          <a:chOff x="0" y="0"/>
          <a:chExt cx="0" cy="0"/>
        </a:xfrm>
      </p:grpSpPr>
      <p:sp>
        <p:nvSpPr>
          <p:cNvPr id="26139" name="Google Shape;26139;g1cb46f98c6a_1_237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40" name="Google Shape;26140;g1cb46f98c6a_1_237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01" name="Shape 26301"/>
        <p:cNvGrpSpPr/>
        <p:nvPr/>
      </p:nvGrpSpPr>
      <p:grpSpPr>
        <a:xfrm>
          <a:off x="0" y="0"/>
          <a:ext cx="0" cy="0"/>
          <a:chOff x="0" y="0"/>
          <a:chExt cx="0" cy="0"/>
        </a:xfrm>
      </p:grpSpPr>
      <p:sp>
        <p:nvSpPr>
          <p:cNvPr id="26302" name="Google Shape;26302;g1cb46f98c6a_1_239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03" name="Google Shape;26303;g1cb46f98c6a_1_239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03" name="Shape 26703"/>
        <p:cNvGrpSpPr/>
        <p:nvPr/>
      </p:nvGrpSpPr>
      <p:grpSpPr>
        <a:xfrm>
          <a:off x="0" y="0"/>
          <a:ext cx="0" cy="0"/>
          <a:chOff x="0" y="0"/>
          <a:chExt cx="0" cy="0"/>
        </a:xfrm>
      </p:grpSpPr>
      <p:sp>
        <p:nvSpPr>
          <p:cNvPr id="26704" name="Google Shape;26704;g1cb46f98c6a_1_243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05" name="Google Shape;26705;g1cb46f98c6a_1_243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74" name="Shape 27074"/>
        <p:cNvGrpSpPr/>
        <p:nvPr/>
      </p:nvGrpSpPr>
      <p:grpSpPr>
        <a:xfrm>
          <a:off x="0" y="0"/>
          <a:ext cx="0" cy="0"/>
          <a:chOff x="0" y="0"/>
          <a:chExt cx="0" cy="0"/>
        </a:xfrm>
      </p:grpSpPr>
      <p:sp>
        <p:nvSpPr>
          <p:cNvPr id="27075" name="Google Shape;27075;g1cb46f98c6a_1_246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076" name="Google Shape;27076;g1cb46f98c6a_1_246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63" name="Shape 27463"/>
        <p:cNvGrpSpPr/>
        <p:nvPr/>
      </p:nvGrpSpPr>
      <p:grpSpPr>
        <a:xfrm>
          <a:off x="0" y="0"/>
          <a:ext cx="0" cy="0"/>
          <a:chOff x="0" y="0"/>
          <a:chExt cx="0" cy="0"/>
        </a:xfrm>
      </p:grpSpPr>
      <p:sp>
        <p:nvSpPr>
          <p:cNvPr id="27464" name="Google Shape;27464;g1cb46f98c6a_1_250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65" name="Google Shape;27465;g1cb46f98c6a_1_250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18" name="Shape 18618"/>
        <p:cNvGrpSpPr/>
        <p:nvPr/>
      </p:nvGrpSpPr>
      <p:grpSpPr>
        <a:xfrm>
          <a:off x="0" y="0"/>
          <a:ext cx="0" cy="0"/>
          <a:chOff x="0" y="0"/>
          <a:chExt cx="0" cy="0"/>
        </a:xfrm>
      </p:grpSpPr>
      <p:sp>
        <p:nvSpPr>
          <p:cNvPr id="18619" name="Google Shape;18619;g54dda1946d_6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20" name="Google Shape;18620;g54dda1946d_6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94" name="Shape 27894"/>
        <p:cNvGrpSpPr/>
        <p:nvPr/>
      </p:nvGrpSpPr>
      <p:grpSpPr>
        <a:xfrm>
          <a:off x="0" y="0"/>
          <a:ext cx="0" cy="0"/>
          <a:chOff x="0" y="0"/>
          <a:chExt cx="0" cy="0"/>
        </a:xfrm>
      </p:grpSpPr>
      <p:sp>
        <p:nvSpPr>
          <p:cNvPr id="27895" name="Google Shape;27895;g1cb46f98c6a_1_25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96" name="Google Shape;27896;g1cb46f98c6a_1_25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87" name="Shape 28687"/>
        <p:cNvGrpSpPr/>
        <p:nvPr/>
      </p:nvGrpSpPr>
      <p:grpSpPr>
        <a:xfrm>
          <a:off x="0" y="0"/>
          <a:ext cx="0" cy="0"/>
          <a:chOff x="0" y="0"/>
          <a:chExt cx="0" cy="0"/>
        </a:xfrm>
      </p:grpSpPr>
      <p:sp>
        <p:nvSpPr>
          <p:cNvPr id="28688" name="Google Shape;28688;g1cb46f98c6a_1_262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89" name="Google Shape;28689;g1cb46f98c6a_1_262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28" name="Shape 29428"/>
        <p:cNvGrpSpPr/>
        <p:nvPr/>
      </p:nvGrpSpPr>
      <p:grpSpPr>
        <a:xfrm>
          <a:off x="0" y="0"/>
          <a:ext cx="0" cy="0"/>
          <a:chOff x="0" y="0"/>
          <a:chExt cx="0" cy="0"/>
        </a:xfrm>
      </p:grpSpPr>
      <p:sp>
        <p:nvSpPr>
          <p:cNvPr id="29429" name="Google Shape;29429;g1cb46f98c6a_1_270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30" name="Google Shape;29430;g1cb46f98c6a_1_270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21" name="Shape 30121"/>
        <p:cNvGrpSpPr/>
        <p:nvPr/>
      </p:nvGrpSpPr>
      <p:grpSpPr>
        <a:xfrm>
          <a:off x="0" y="0"/>
          <a:ext cx="0" cy="0"/>
          <a:chOff x="0" y="0"/>
          <a:chExt cx="0" cy="0"/>
        </a:xfrm>
      </p:grpSpPr>
      <p:sp>
        <p:nvSpPr>
          <p:cNvPr id="30122" name="Google Shape;30122;g1cb46f98c6a_1_277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23" name="Google Shape;30123;g1cb46f98c6a_1_277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23" name="Shape 30423"/>
        <p:cNvGrpSpPr/>
        <p:nvPr/>
      </p:nvGrpSpPr>
      <p:grpSpPr>
        <a:xfrm>
          <a:off x="0" y="0"/>
          <a:ext cx="0" cy="0"/>
          <a:chOff x="0" y="0"/>
          <a:chExt cx="0" cy="0"/>
        </a:xfrm>
      </p:grpSpPr>
      <p:sp>
        <p:nvSpPr>
          <p:cNvPr id="30424" name="Google Shape;30424;g1cb46f98c6a_1_280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25" name="Google Shape;30425;g1cb46f98c6a_1_280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063" name="Shape 31063"/>
        <p:cNvGrpSpPr/>
        <p:nvPr/>
      </p:nvGrpSpPr>
      <p:grpSpPr>
        <a:xfrm>
          <a:off x="0" y="0"/>
          <a:ext cx="0" cy="0"/>
          <a:chOff x="0" y="0"/>
          <a:chExt cx="0" cy="0"/>
        </a:xfrm>
      </p:grpSpPr>
      <p:sp>
        <p:nvSpPr>
          <p:cNvPr id="31064" name="Google Shape;31064;g1cb46f98c6a_1_3067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065" name="Google Shape;31065;g1cb46f98c6a_1_3067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33" name="Shape 18633"/>
        <p:cNvGrpSpPr/>
        <p:nvPr/>
      </p:nvGrpSpPr>
      <p:grpSpPr>
        <a:xfrm>
          <a:off x="0" y="0"/>
          <a:ext cx="0" cy="0"/>
          <a:chOff x="0" y="0"/>
          <a:chExt cx="0" cy="0"/>
        </a:xfrm>
      </p:grpSpPr>
      <p:sp>
        <p:nvSpPr>
          <p:cNvPr id="18634" name="Google Shape;18634;g14072739ea5_1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35" name="Google Shape;18635;g14072739ea5_1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40" name="Shape 18640"/>
        <p:cNvGrpSpPr/>
        <p:nvPr/>
      </p:nvGrpSpPr>
      <p:grpSpPr>
        <a:xfrm>
          <a:off x="0" y="0"/>
          <a:ext cx="0" cy="0"/>
          <a:chOff x="0" y="0"/>
          <a:chExt cx="0" cy="0"/>
        </a:xfrm>
      </p:grpSpPr>
      <p:sp>
        <p:nvSpPr>
          <p:cNvPr id="18641" name="Google Shape;18641;g54dda1946d_6_3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42" name="Google Shape;18642;g54dda1946d_6_3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50" name="Shape 18650"/>
        <p:cNvGrpSpPr/>
        <p:nvPr/>
      </p:nvGrpSpPr>
      <p:grpSpPr>
        <a:xfrm>
          <a:off x="0" y="0"/>
          <a:ext cx="0" cy="0"/>
          <a:chOff x="0" y="0"/>
          <a:chExt cx="0" cy="0"/>
        </a:xfrm>
      </p:grpSpPr>
      <p:sp>
        <p:nvSpPr>
          <p:cNvPr id="18651" name="Google Shape;18651;g54dda1946d_6_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52" name="Google Shape;18652;g54dda1946d_6_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667" name="Shape 18667"/>
        <p:cNvGrpSpPr/>
        <p:nvPr/>
      </p:nvGrpSpPr>
      <p:grpSpPr>
        <a:xfrm>
          <a:off x="0" y="0"/>
          <a:ext cx="0" cy="0"/>
          <a:chOff x="0" y="0"/>
          <a:chExt cx="0" cy="0"/>
        </a:xfrm>
      </p:grpSpPr>
      <p:sp>
        <p:nvSpPr>
          <p:cNvPr id="18668" name="Google Shape;18668;g54dda1946d_6_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669" name="Google Shape;18669;g54dda1946d_6_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lt2"/>
        </a:solidFill>
      </p:bgPr>
    </p:bg>
    <p:spTree>
      <p:nvGrpSpPr>
        <p:cNvPr id="8" name="Shape 8"/>
        <p:cNvGrpSpPr/>
        <p:nvPr/>
      </p:nvGrpSpPr>
      <p:grpSpPr>
        <a:xfrm>
          <a:off x="0" y="0"/>
          <a:ext cx="0" cy="0"/>
          <a:chOff x="0" y="0"/>
          <a:chExt cx="0" cy="0"/>
        </a:xfrm>
      </p:grpSpPr>
      <p:grpSp>
        <p:nvGrpSpPr>
          <p:cNvPr id="9" name="Google Shape;9;p2"/>
          <p:cNvGrpSpPr/>
          <p:nvPr/>
        </p:nvGrpSpPr>
        <p:grpSpPr>
          <a:xfrm>
            <a:off x="0" y="-61641"/>
            <a:ext cx="9144109" cy="5266800"/>
            <a:chOff x="0" y="-75191"/>
            <a:chExt cx="9144109" cy="5266800"/>
          </a:xfrm>
        </p:grpSpPr>
        <p:grpSp>
          <p:nvGrpSpPr>
            <p:cNvPr id="10" name="Google Shape;10;p2"/>
            <p:cNvGrpSpPr/>
            <p:nvPr/>
          </p:nvGrpSpPr>
          <p:grpSpPr>
            <a:xfrm>
              <a:off x="0" y="-75191"/>
              <a:ext cx="9144109" cy="277200"/>
              <a:chOff x="0" y="1009"/>
              <a:chExt cx="9144109" cy="277200"/>
            </a:xfrm>
          </p:grpSpPr>
          <p:sp>
            <p:nvSpPr>
              <p:cNvPr id="11" name="Google Shape;11;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 name="Google Shape;44;p2"/>
            <p:cNvGrpSpPr/>
            <p:nvPr/>
          </p:nvGrpSpPr>
          <p:grpSpPr>
            <a:xfrm>
              <a:off x="0" y="202009"/>
              <a:ext cx="9144109" cy="277200"/>
              <a:chOff x="0" y="1009"/>
              <a:chExt cx="9144109" cy="277200"/>
            </a:xfrm>
          </p:grpSpPr>
          <p:sp>
            <p:nvSpPr>
              <p:cNvPr id="45" name="Google Shape;45;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 name="Google Shape;78;p2"/>
            <p:cNvGrpSpPr/>
            <p:nvPr/>
          </p:nvGrpSpPr>
          <p:grpSpPr>
            <a:xfrm>
              <a:off x="0" y="479209"/>
              <a:ext cx="9144109" cy="277200"/>
              <a:chOff x="0" y="1009"/>
              <a:chExt cx="9144109" cy="277200"/>
            </a:xfrm>
          </p:grpSpPr>
          <p:sp>
            <p:nvSpPr>
              <p:cNvPr id="79" name="Google Shape;79;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 name="Google Shape;112;p2"/>
            <p:cNvGrpSpPr/>
            <p:nvPr/>
          </p:nvGrpSpPr>
          <p:grpSpPr>
            <a:xfrm>
              <a:off x="0" y="756409"/>
              <a:ext cx="9144109" cy="277200"/>
              <a:chOff x="0" y="1009"/>
              <a:chExt cx="9144109" cy="277200"/>
            </a:xfrm>
          </p:grpSpPr>
          <p:sp>
            <p:nvSpPr>
              <p:cNvPr id="113" name="Google Shape;113;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 name="Google Shape;146;p2"/>
            <p:cNvGrpSpPr/>
            <p:nvPr/>
          </p:nvGrpSpPr>
          <p:grpSpPr>
            <a:xfrm>
              <a:off x="0" y="1033609"/>
              <a:ext cx="9144109" cy="277200"/>
              <a:chOff x="0" y="1009"/>
              <a:chExt cx="9144109" cy="277200"/>
            </a:xfrm>
          </p:grpSpPr>
          <p:sp>
            <p:nvSpPr>
              <p:cNvPr id="147" name="Google Shape;147;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 name="Google Shape;180;p2"/>
            <p:cNvGrpSpPr/>
            <p:nvPr/>
          </p:nvGrpSpPr>
          <p:grpSpPr>
            <a:xfrm>
              <a:off x="0" y="1310809"/>
              <a:ext cx="9144109" cy="277200"/>
              <a:chOff x="0" y="1009"/>
              <a:chExt cx="9144109" cy="277200"/>
            </a:xfrm>
          </p:grpSpPr>
          <p:sp>
            <p:nvSpPr>
              <p:cNvPr id="181" name="Google Shape;181;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 name="Google Shape;214;p2"/>
            <p:cNvGrpSpPr/>
            <p:nvPr/>
          </p:nvGrpSpPr>
          <p:grpSpPr>
            <a:xfrm>
              <a:off x="0" y="1588009"/>
              <a:ext cx="9144109" cy="277200"/>
              <a:chOff x="0" y="1009"/>
              <a:chExt cx="9144109" cy="277200"/>
            </a:xfrm>
          </p:grpSpPr>
          <p:sp>
            <p:nvSpPr>
              <p:cNvPr id="215" name="Google Shape;215;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2"/>
            <p:cNvGrpSpPr/>
            <p:nvPr/>
          </p:nvGrpSpPr>
          <p:grpSpPr>
            <a:xfrm>
              <a:off x="0" y="1865209"/>
              <a:ext cx="9144109" cy="277200"/>
              <a:chOff x="0" y="1009"/>
              <a:chExt cx="9144109" cy="277200"/>
            </a:xfrm>
          </p:grpSpPr>
          <p:sp>
            <p:nvSpPr>
              <p:cNvPr id="249" name="Google Shape;249;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 name="Google Shape;282;p2"/>
            <p:cNvGrpSpPr/>
            <p:nvPr/>
          </p:nvGrpSpPr>
          <p:grpSpPr>
            <a:xfrm>
              <a:off x="0" y="2142409"/>
              <a:ext cx="9144109" cy="277200"/>
              <a:chOff x="0" y="1009"/>
              <a:chExt cx="9144109" cy="277200"/>
            </a:xfrm>
          </p:grpSpPr>
          <p:sp>
            <p:nvSpPr>
              <p:cNvPr id="283" name="Google Shape;283;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 name="Google Shape;316;p2"/>
            <p:cNvGrpSpPr/>
            <p:nvPr/>
          </p:nvGrpSpPr>
          <p:grpSpPr>
            <a:xfrm>
              <a:off x="0" y="2419609"/>
              <a:ext cx="9144109" cy="277200"/>
              <a:chOff x="0" y="1009"/>
              <a:chExt cx="9144109" cy="277200"/>
            </a:xfrm>
          </p:grpSpPr>
          <p:sp>
            <p:nvSpPr>
              <p:cNvPr id="317" name="Google Shape;317;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 name="Google Shape;350;p2"/>
            <p:cNvGrpSpPr/>
            <p:nvPr/>
          </p:nvGrpSpPr>
          <p:grpSpPr>
            <a:xfrm>
              <a:off x="0" y="2696809"/>
              <a:ext cx="9144109" cy="277200"/>
              <a:chOff x="0" y="1009"/>
              <a:chExt cx="9144109" cy="277200"/>
            </a:xfrm>
          </p:grpSpPr>
          <p:sp>
            <p:nvSpPr>
              <p:cNvPr id="351" name="Google Shape;351;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 name="Google Shape;384;p2"/>
            <p:cNvGrpSpPr/>
            <p:nvPr/>
          </p:nvGrpSpPr>
          <p:grpSpPr>
            <a:xfrm>
              <a:off x="0" y="2974009"/>
              <a:ext cx="9144109" cy="277200"/>
              <a:chOff x="0" y="1009"/>
              <a:chExt cx="9144109" cy="277200"/>
            </a:xfrm>
          </p:grpSpPr>
          <p:sp>
            <p:nvSpPr>
              <p:cNvPr id="385" name="Google Shape;385;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 name="Google Shape;418;p2"/>
            <p:cNvGrpSpPr/>
            <p:nvPr/>
          </p:nvGrpSpPr>
          <p:grpSpPr>
            <a:xfrm>
              <a:off x="0" y="3251209"/>
              <a:ext cx="9144109" cy="277200"/>
              <a:chOff x="0" y="1009"/>
              <a:chExt cx="9144109" cy="277200"/>
            </a:xfrm>
          </p:grpSpPr>
          <p:sp>
            <p:nvSpPr>
              <p:cNvPr id="419" name="Google Shape;419;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 name="Google Shape;452;p2"/>
            <p:cNvGrpSpPr/>
            <p:nvPr/>
          </p:nvGrpSpPr>
          <p:grpSpPr>
            <a:xfrm>
              <a:off x="0" y="3528409"/>
              <a:ext cx="9144109" cy="277200"/>
              <a:chOff x="0" y="1009"/>
              <a:chExt cx="9144109" cy="277200"/>
            </a:xfrm>
          </p:grpSpPr>
          <p:sp>
            <p:nvSpPr>
              <p:cNvPr id="453" name="Google Shape;453;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 name="Google Shape;486;p2"/>
            <p:cNvGrpSpPr/>
            <p:nvPr/>
          </p:nvGrpSpPr>
          <p:grpSpPr>
            <a:xfrm>
              <a:off x="0" y="3805609"/>
              <a:ext cx="9144109" cy="277200"/>
              <a:chOff x="0" y="1009"/>
              <a:chExt cx="9144109" cy="277200"/>
            </a:xfrm>
          </p:grpSpPr>
          <p:sp>
            <p:nvSpPr>
              <p:cNvPr id="487" name="Google Shape;487;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 name="Google Shape;520;p2"/>
            <p:cNvGrpSpPr/>
            <p:nvPr/>
          </p:nvGrpSpPr>
          <p:grpSpPr>
            <a:xfrm>
              <a:off x="0" y="4082809"/>
              <a:ext cx="9144109" cy="277200"/>
              <a:chOff x="0" y="1009"/>
              <a:chExt cx="9144109" cy="277200"/>
            </a:xfrm>
          </p:grpSpPr>
          <p:sp>
            <p:nvSpPr>
              <p:cNvPr id="521" name="Google Shape;521;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 name="Google Shape;554;p2"/>
            <p:cNvGrpSpPr/>
            <p:nvPr/>
          </p:nvGrpSpPr>
          <p:grpSpPr>
            <a:xfrm>
              <a:off x="0" y="4360009"/>
              <a:ext cx="9144109" cy="277200"/>
              <a:chOff x="0" y="1009"/>
              <a:chExt cx="9144109" cy="277200"/>
            </a:xfrm>
          </p:grpSpPr>
          <p:sp>
            <p:nvSpPr>
              <p:cNvPr id="555" name="Google Shape;555;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 name="Google Shape;588;p2"/>
            <p:cNvGrpSpPr/>
            <p:nvPr/>
          </p:nvGrpSpPr>
          <p:grpSpPr>
            <a:xfrm>
              <a:off x="0" y="4637209"/>
              <a:ext cx="9144109" cy="277200"/>
              <a:chOff x="0" y="1009"/>
              <a:chExt cx="9144109" cy="277200"/>
            </a:xfrm>
          </p:grpSpPr>
          <p:sp>
            <p:nvSpPr>
              <p:cNvPr id="589" name="Google Shape;589;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2"/>
            <p:cNvGrpSpPr/>
            <p:nvPr/>
          </p:nvGrpSpPr>
          <p:grpSpPr>
            <a:xfrm>
              <a:off x="0" y="4914409"/>
              <a:ext cx="9144109" cy="277200"/>
              <a:chOff x="0" y="1009"/>
              <a:chExt cx="9144109" cy="277200"/>
            </a:xfrm>
          </p:grpSpPr>
          <p:sp>
            <p:nvSpPr>
              <p:cNvPr id="623" name="Google Shape;623;p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6" name="Google Shape;656;p2"/>
          <p:cNvSpPr txBox="1"/>
          <p:nvPr>
            <p:ph type="ctrTitle"/>
          </p:nvPr>
        </p:nvSpPr>
        <p:spPr>
          <a:xfrm>
            <a:off x="1717550" y="1268025"/>
            <a:ext cx="5709000" cy="1758900"/>
          </a:xfrm>
          <a:prstGeom prst="rect">
            <a:avLst/>
          </a:prstGeom>
        </p:spPr>
        <p:txBody>
          <a:bodyPr anchorCtr="0" anchor="b" bIns="91425" lIns="91425" spcFirstLastPara="1" rIns="91425" wrap="square" tIns="91425">
            <a:noAutofit/>
          </a:bodyPr>
          <a:lstStyle>
            <a:lvl1pPr lvl="0" algn="ctr">
              <a:lnSpc>
                <a:spcPct val="80000"/>
              </a:lnSpc>
              <a:spcBef>
                <a:spcPts val="0"/>
              </a:spcBef>
              <a:spcAft>
                <a:spcPts val="0"/>
              </a:spcAft>
              <a:buSzPts val="5200"/>
              <a:buNone/>
              <a:defRPr sz="6000">
                <a:latin typeface="Lexend Deca Black"/>
                <a:ea typeface="Lexend Deca Black"/>
                <a:cs typeface="Lexend Deca Black"/>
                <a:sym typeface="Lexend Deca Black"/>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657" name="Google Shape;657;p2"/>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658" name="Google Shape;658;p2"/>
          <p:cNvSpPr txBox="1"/>
          <p:nvPr>
            <p:ph idx="1" type="subTitle"/>
          </p:nvPr>
        </p:nvSpPr>
        <p:spPr>
          <a:xfrm>
            <a:off x="1717750" y="3434775"/>
            <a:ext cx="5708700" cy="4407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algn="ctr">
              <a:lnSpc>
                <a:spcPct val="100000"/>
              </a:lnSpc>
              <a:spcBef>
                <a:spcPts val="0"/>
              </a:spcBef>
              <a:spcAft>
                <a:spcPts val="0"/>
              </a:spcAft>
              <a:buClr>
                <a:schemeClr val="lt1"/>
              </a:buClr>
              <a:buSzPts val="1400"/>
              <a:buNone/>
              <a:defRPr sz="1600"/>
            </a:lvl1pPr>
            <a:lvl2pPr lvl="1" algn="ctr">
              <a:lnSpc>
                <a:spcPct val="100000"/>
              </a:lnSpc>
              <a:spcBef>
                <a:spcPts val="0"/>
              </a:spcBef>
              <a:spcAft>
                <a:spcPts val="0"/>
              </a:spcAft>
              <a:buClr>
                <a:schemeClr val="lt1"/>
              </a:buClr>
              <a:buSzPts val="1800"/>
              <a:buNone/>
              <a:defRPr sz="1800">
                <a:solidFill>
                  <a:schemeClr val="lt1"/>
                </a:solidFill>
              </a:defRPr>
            </a:lvl2pPr>
            <a:lvl3pPr lvl="2" algn="ctr">
              <a:lnSpc>
                <a:spcPct val="100000"/>
              </a:lnSpc>
              <a:spcBef>
                <a:spcPts val="0"/>
              </a:spcBef>
              <a:spcAft>
                <a:spcPts val="0"/>
              </a:spcAft>
              <a:buClr>
                <a:schemeClr val="lt1"/>
              </a:buClr>
              <a:buSzPts val="1800"/>
              <a:buNone/>
              <a:defRPr sz="1800">
                <a:solidFill>
                  <a:schemeClr val="lt1"/>
                </a:solidFill>
              </a:defRPr>
            </a:lvl3pPr>
            <a:lvl4pPr lvl="3" algn="ctr">
              <a:lnSpc>
                <a:spcPct val="100000"/>
              </a:lnSpc>
              <a:spcBef>
                <a:spcPts val="0"/>
              </a:spcBef>
              <a:spcAft>
                <a:spcPts val="0"/>
              </a:spcAft>
              <a:buClr>
                <a:schemeClr val="lt1"/>
              </a:buClr>
              <a:buSzPts val="1800"/>
              <a:buNone/>
              <a:defRPr sz="1800">
                <a:solidFill>
                  <a:schemeClr val="lt1"/>
                </a:solidFill>
              </a:defRPr>
            </a:lvl4pPr>
            <a:lvl5pPr lvl="4" algn="ctr">
              <a:lnSpc>
                <a:spcPct val="100000"/>
              </a:lnSpc>
              <a:spcBef>
                <a:spcPts val="0"/>
              </a:spcBef>
              <a:spcAft>
                <a:spcPts val="0"/>
              </a:spcAft>
              <a:buClr>
                <a:schemeClr val="lt1"/>
              </a:buClr>
              <a:buSzPts val="1800"/>
              <a:buNone/>
              <a:defRPr sz="1800">
                <a:solidFill>
                  <a:schemeClr val="lt1"/>
                </a:solidFill>
              </a:defRPr>
            </a:lvl5pPr>
            <a:lvl6pPr lvl="5" algn="ctr">
              <a:lnSpc>
                <a:spcPct val="100000"/>
              </a:lnSpc>
              <a:spcBef>
                <a:spcPts val="0"/>
              </a:spcBef>
              <a:spcAft>
                <a:spcPts val="0"/>
              </a:spcAft>
              <a:buClr>
                <a:schemeClr val="lt1"/>
              </a:buClr>
              <a:buSzPts val="1800"/>
              <a:buNone/>
              <a:defRPr sz="1800">
                <a:solidFill>
                  <a:schemeClr val="lt1"/>
                </a:solidFill>
              </a:defRPr>
            </a:lvl6pPr>
            <a:lvl7pPr lvl="6" algn="ctr">
              <a:lnSpc>
                <a:spcPct val="100000"/>
              </a:lnSpc>
              <a:spcBef>
                <a:spcPts val="0"/>
              </a:spcBef>
              <a:spcAft>
                <a:spcPts val="0"/>
              </a:spcAft>
              <a:buClr>
                <a:schemeClr val="lt1"/>
              </a:buClr>
              <a:buSzPts val="1800"/>
              <a:buNone/>
              <a:defRPr sz="1800">
                <a:solidFill>
                  <a:schemeClr val="lt1"/>
                </a:solidFill>
              </a:defRPr>
            </a:lvl7pPr>
            <a:lvl8pPr lvl="7" algn="ctr">
              <a:lnSpc>
                <a:spcPct val="100000"/>
              </a:lnSpc>
              <a:spcBef>
                <a:spcPts val="0"/>
              </a:spcBef>
              <a:spcAft>
                <a:spcPts val="0"/>
              </a:spcAft>
              <a:buClr>
                <a:schemeClr val="lt1"/>
              </a:buClr>
              <a:buSzPts val="1800"/>
              <a:buNone/>
              <a:defRPr sz="1800">
                <a:solidFill>
                  <a:schemeClr val="lt1"/>
                </a:solidFill>
              </a:defRPr>
            </a:lvl8pPr>
            <a:lvl9pPr lvl="8" algn="ctr">
              <a:lnSpc>
                <a:spcPct val="100000"/>
              </a:lnSpc>
              <a:spcBef>
                <a:spcPts val="0"/>
              </a:spcBef>
              <a:spcAft>
                <a:spcPts val="0"/>
              </a:spcAft>
              <a:buClr>
                <a:schemeClr val="lt1"/>
              </a:buClr>
              <a:buSzPts val="1800"/>
              <a:buNone/>
              <a:defRPr sz="1800">
                <a:solidFill>
                  <a:schemeClr val="lt1"/>
                </a:solidFill>
              </a:defRPr>
            </a:lvl9pPr>
          </a:lstStyle>
          <a:p/>
        </p:txBody>
      </p:sp>
      <p:sp>
        <p:nvSpPr>
          <p:cNvPr id="659" name="Google Shape;659;p2"/>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660" name="Google Shape;660;p2"/>
          <p:cNvSpPr/>
          <p:nvPr/>
        </p:nvSpPr>
        <p:spPr>
          <a:xfrm>
            <a:off x="562675" y="216100"/>
            <a:ext cx="8018700" cy="3234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chemeClr val="dk1"/>
              </a:solidFill>
            </a:endParaRPr>
          </a:p>
        </p:txBody>
      </p:sp>
      <p:cxnSp>
        <p:nvCxnSpPr>
          <p:cNvPr id="661" name="Google Shape;661;p2"/>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662" name="Google Shape;662;p2"/>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1"/>
        </a:solidFill>
      </p:bgPr>
    </p:bg>
    <p:spTree>
      <p:nvGrpSpPr>
        <p:cNvPr id="5277" name="Shape 5277"/>
        <p:cNvGrpSpPr/>
        <p:nvPr/>
      </p:nvGrpSpPr>
      <p:grpSpPr>
        <a:xfrm>
          <a:off x="0" y="0"/>
          <a:ext cx="0" cy="0"/>
          <a:chOff x="0" y="0"/>
          <a:chExt cx="0" cy="0"/>
        </a:xfrm>
      </p:grpSpPr>
      <p:grpSp>
        <p:nvGrpSpPr>
          <p:cNvPr id="5278" name="Google Shape;5278;p11"/>
          <p:cNvGrpSpPr/>
          <p:nvPr/>
        </p:nvGrpSpPr>
        <p:grpSpPr>
          <a:xfrm>
            <a:off x="0" y="-61641"/>
            <a:ext cx="9144109" cy="5266800"/>
            <a:chOff x="0" y="-75191"/>
            <a:chExt cx="9144109" cy="5266800"/>
          </a:xfrm>
        </p:grpSpPr>
        <p:grpSp>
          <p:nvGrpSpPr>
            <p:cNvPr id="5279" name="Google Shape;5279;p11"/>
            <p:cNvGrpSpPr/>
            <p:nvPr/>
          </p:nvGrpSpPr>
          <p:grpSpPr>
            <a:xfrm>
              <a:off x="0" y="-75191"/>
              <a:ext cx="9144109" cy="277200"/>
              <a:chOff x="0" y="1009"/>
              <a:chExt cx="9144109" cy="277200"/>
            </a:xfrm>
          </p:grpSpPr>
          <p:sp>
            <p:nvSpPr>
              <p:cNvPr id="5280" name="Google Shape;5280;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13" name="Google Shape;5313;p11"/>
            <p:cNvGrpSpPr/>
            <p:nvPr/>
          </p:nvGrpSpPr>
          <p:grpSpPr>
            <a:xfrm>
              <a:off x="0" y="202009"/>
              <a:ext cx="9144109" cy="277200"/>
              <a:chOff x="0" y="1009"/>
              <a:chExt cx="9144109" cy="277200"/>
            </a:xfrm>
          </p:grpSpPr>
          <p:sp>
            <p:nvSpPr>
              <p:cNvPr id="5314" name="Google Shape;5314;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7" name="Google Shape;5347;p11"/>
            <p:cNvGrpSpPr/>
            <p:nvPr/>
          </p:nvGrpSpPr>
          <p:grpSpPr>
            <a:xfrm>
              <a:off x="0" y="479209"/>
              <a:ext cx="9144109" cy="277200"/>
              <a:chOff x="0" y="1009"/>
              <a:chExt cx="9144109" cy="277200"/>
            </a:xfrm>
          </p:grpSpPr>
          <p:sp>
            <p:nvSpPr>
              <p:cNvPr id="5348" name="Google Shape;5348;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1" name="Google Shape;5381;p11"/>
            <p:cNvGrpSpPr/>
            <p:nvPr/>
          </p:nvGrpSpPr>
          <p:grpSpPr>
            <a:xfrm>
              <a:off x="0" y="756409"/>
              <a:ext cx="9144109" cy="277200"/>
              <a:chOff x="0" y="1009"/>
              <a:chExt cx="9144109" cy="277200"/>
            </a:xfrm>
          </p:grpSpPr>
          <p:sp>
            <p:nvSpPr>
              <p:cNvPr id="5382" name="Google Shape;5382;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5" name="Google Shape;5415;p11"/>
            <p:cNvGrpSpPr/>
            <p:nvPr/>
          </p:nvGrpSpPr>
          <p:grpSpPr>
            <a:xfrm>
              <a:off x="0" y="1033609"/>
              <a:ext cx="9144109" cy="277200"/>
              <a:chOff x="0" y="1009"/>
              <a:chExt cx="9144109" cy="277200"/>
            </a:xfrm>
          </p:grpSpPr>
          <p:sp>
            <p:nvSpPr>
              <p:cNvPr id="5416" name="Google Shape;5416;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9" name="Google Shape;5449;p11"/>
            <p:cNvGrpSpPr/>
            <p:nvPr/>
          </p:nvGrpSpPr>
          <p:grpSpPr>
            <a:xfrm>
              <a:off x="0" y="1310809"/>
              <a:ext cx="9144109" cy="277200"/>
              <a:chOff x="0" y="1009"/>
              <a:chExt cx="9144109" cy="277200"/>
            </a:xfrm>
          </p:grpSpPr>
          <p:sp>
            <p:nvSpPr>
              <p:cNvPr id="5450" name="Google Shape;5450;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3" name="Google Shape;5483;p11"/>
            <p:cNvGrpSpPr/>
            <p:nvPr/>
          </p:nvGrpSpPr>
          <p:grpSpPr>
            <a:xfrm>
              <a:off x="0" y="1588009"/>
              <a:ext cx="9144109" cy="277200"/>
              <a:chOff x="0" y="1009"/>
              <a:chExt cx="9144109" cy="277200"/>
            </a:xfrm>
          </p:grpSpPr>
          <p:sp>
            <p:nvSpPr>
              <p:cNvPr id="5484" name="Google Shape;5484;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7" name="Google Shape;5517;p11"/>
            <p:cNvGrpSpPr/>
            <p:nvPr/>
          </p:nvGrpSpPr>
          <p:grpSpPr>
            <a:xfrm>
              <a:off x="0" y="1865209"/>
              <a:ext cx="9144109" cy="277200"/>
              <a:chOff x="0" y="1009"/>
              <a:chExt cx="9144109" cy="277200"/>
            </a:xfrm>
          </p:grpSpPr>
          <p:sp>
            <p:nvSpPr>
              <p:cNvPr id="5518" name="Google Shape;5518;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1" name="Google Shape;5551;p11"/>
            <p:cNvGrpSpPr/>
            <p:nvPr/>
          </p:nvGrpSpPr>
          <p:grpSpPr>
            <a:xfrm>
              <a:off x="0" y="2142409"/>
              <a:ext cx="9144109" cy="277200"/>
              <a:chOff x="0" y="1009"/>
              <a:chExt cx="9144109" cy="277200"/>
            </a:xfrm>
          </p:grpSpPr>
          <p:sp>
            <p:nvSpPr>
              <p:cNvPr id="5552" name="Google Shape;5552;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85" name="Google Shape;5585;p11"/>
            <p:cNvGrpSpPr/>
            <p:nvPr/>
          </p:nvGrpSpPr>
          <p:grpSpPr>
            <a:xfrm>
              <a:off x="0" y="2419609"/>
              <a:ext cx="9144109" cy="277200"/>
              <a:chOff x="0" y="1009"/>
              <a:chExt cx="9144109" cy="277200"/>
            </a:xfrm>
          </p:grpSpPr>
          <p:sp>
            <p:nvSpPr>
              <p:cNvPr id="5586" name="Google Shape;5586;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9" name="Google Shape;5619;p11"/>
            <p:cNvGrpSpPr/>
            <p:nvPr/>
          </p:nvGrpSpPr>
          <p:grpSpPr>
            <a:xfrm>
              <a:off x="0" y="2696809"/>
              <a:ext cx="9144109" cy="277200"/>
              <a:chOff x="0" y="1009"/>
              <a:chExt cx="9144109" cy="277200"/>
            </a:xfrm>
          </p:grpSpPr>
          <p:sp>
            <p:nvSpPr>
              <p:cNvPr id="5620" name="Google Shape;5620;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3" name="Google Shape;5653;p11"/>
            <p:cNvGrpSpPr/>
            <p:nvPr/>
          </p:nvGrpSpPr>
          <p:grpSpPr>
            <a:xfrm>
              <a:off x="0" y="2974009"/>
              <a:ext cx="9144109" cy="277200"/>
              <a:chOff x="0" y="1009"/>
              <a:chExt cx="9144109" cy="277200"/>
            </a:xfrm>
          </p:grpSpPr>
          <p:sp>
            <p:nvSpPr>
              <p:cNvPr id="5654" name="Google Shape;5654;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11"/>
            <p:cNvGrpSpPr/>
            <p:nvPr/>
          </p:nvGrpSpPr>
          <p:grpSpPr>
            <a:xfrm>
              <a:off x="0" y="3251209"/>
              <a:ext cx="9144109" cy="277200"/>
              <a:chOff x="0" y="1009"/>
              <a:chExt cx="9144109" cy="277200"/>
            </a:xfrm>
          </p:grpSpPr>
          <p:sp>
            <p:nvSpPr>
              <p:cNvPr id="5688" name="Google Shape;5688;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1" name="Google Shape;5721;p11"/>
            <p:cNvGrpSpPr/>
            <p:nvPr/>
          </p:nvGrpSpPr>
          <p:grpSpPr>
            <a:xfrm>
              <a:off x="0" y="3528409"/>
              <a:ext cx="9144109" cy="277200"/>
              <a:chOff x="0" y="1009"/>
              <a:chExt cx="9144109" cy="277200"/>
            </a:xfrm>
          </p:grpSpPr>
          <p:sp>
            <p:nvSpPr>
              <p:cNvPr id="5722" name="Google Shape;5722;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11"/>
            <p:cNvGrpSpPr/>
            <p:nvPr/>
          </p:nvGrpSpPr>
          <p:grpSpPr>
            <a:xfrm>
              <a:off x="0" y="3805609"/>
              <a:ext cx="9144109" cy="277200"/>
              <a:chOff x="0" y="1009"/>
              <a:chExt cx="9144109" cy="277200"/>
            </a:xfrm>
          </p:grpSpPr>
          <p:sp>
            <p:nvSpPr>
              <p:cNvPr id="5756" name="Google Shape;5756;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11"/>
            <p:cNvGrpSpPr/>
            <p:nvPr/>
          </p:nvGrpSpPr>
          <p:grpSpPr>
            <a:xfrm>
              <a:off x="0" y="4082809"/>
              <a:ext cx="9144109" cy="277200"/>
              <a:chOff x="0" y="1009"/>
              <a:chExt cx="9144109" cy="277200"/>
            </a:xfrm>
          </p:grpSpPr>
          <p:sp>
            <p:nvSpPr>
              <p:cNvPr id="5790" name="Google Shape;5790;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11"/>
            <p:cNvGrpSpPr/>
            <p:nvPr/>
          </p:nvGrpSpPr>
          <p:grpSpPr>
            <a:xfrm>
              <a:off x="0" y="4360009"/>
              <a:ext cx="9144109" cy="277200"/>
              <a:chOff x="0" y="1009"/>
              <a:chExt cx="9144109" cy="277200"/>
            </a:xfrm>
          </p:grpSpPr>
          <p:sp>
            <p:nvSpPr>
              <p:cNvPr id="5824" name="Google Shape;5824;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7" name="Google Shape;5857;p11"/>
            <p:cNvGrpSpPr/>
            <p:nvPr/>
          </p:nvGrpSpPr>
          <p:grpSpPr>
            <a:xfrm>
              <a:off x="0" y="4637209"/>
              <a:ext cx="9144109" cy="277200"/>
              <a:chOff x="0" y="1009"/>
              <a:chExt cx="9144109" cy="277200"/>
            </a:xfrm>
          </p:grpSpPr>
          <p:sp>
            <p:nvSpPr>
              <p:cNvPr id="5858" name="Google Shape;5858;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11"/>
            <p:cNvGrpSpPr/>
            <p:nvPr/>
          </p:nvGrpSpPr>
          <p:grpSpPr>
            <a:xfrm>
              <a:off x="0" y="4914409"/>
              <a:ext cx="9144109" cy="277200"/>
              <a:chOff x="0" y="1009"/>
              <a:chExt cx="9144109" cy="277200"/>
            </a:xfrm>
          </p:grpSpPr>
          <p:sp>
            <p:nvSpPr>
              <p:cNvPr id="5892" name="Google Shape;5892;p11"/>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1"/>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1"/>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1"/>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1"/>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1"/>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1"/>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1"/>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1"/>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1"/>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1"/>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1"/>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1"/>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1"/>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1"/>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1"/>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1"/>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1"/>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1"/>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1"/>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1"/>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1"/>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1"/>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1"/>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1"/>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1"/>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1"/>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1"/>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1"/>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1"/>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1"/>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1"/>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1"/>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25" name="Google Shape;5925;p11"/>
          <p:cNvSpPr txBox="1"/>
          <p:nvPr>
            <p:ph hasCustomPrompt="1" type="title"/>
          </p:nvPr>
        </p:nvSpPr>
        <p:spPr>
          <a:xfrm>
            <a:off x="1543075" y="1031800"/>
            <a:ext cx="6057900" cy="1521000"/>
          </a:xfrm>
          <a:prstGeom prst="rect">
            <a:avLst/>
          </a:prstGeom>
        </p:spPr>
        <p:txBody>
          <a:bodyPr anchorCtr="0" anchor="b" bIns="91425" lIns="91425" spcFirstLastPara="1" rIns="91425" wrap="square" tIns="91425">
            <a:noAutofit/>
          </a:bodyPr>
          <a:lstStyle>
            <a:lvl1pPr lvl="0" algn="ctr">
              <a:spcBef>
                <a:spcPts val="0"/>
              </a:spcBef>
              <a:spcAft>
                <a:spcPts val="0"/>
              </a:spcAft>
              <a:buClr>
                <a:schemeClr val="lt1"/>
              </a:buClr>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926" name="Google Shape;5926;p11"/>
          <p:cNvSpPr txBox="1"/>
          <p:nvPr>
            <p:ph idx="1" type="subTitle"/>
          </p:nvPr>
        </p:nvSpPr>
        <p:spPr>
          <a:xfrm>
            <a:off x="1543075" y="2552799"/>
            <a:ext cx="6057900" cy="497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600"/>
              <a:buNone/>
              <a:defRPr sz="19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sp>
        <p:nvSpPr>
          <p:cNvPr id="5927" name="Google Shape;5927;p11"/>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5928" name="Google Shape;5928;p11"/>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5929" name="Google Shape;5929;p11"/>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930" name="Google Shape;5930;p11"/>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5931" name="Google Shape;5931;p11"/>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5932" name="Google Shape;5932;p11"/>
          <p:cNvSpPr/>
          <p:nvPr/>
        </p:nvSpPr>
        <p:spPr>
          <a:xfrm rot="2172297">
            <a:off x="8375541" y="-71881"/>
            <a:ext cx="1209801" cy="3148062"/>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1"/>
          <p:cNvSpPr/>
          <p:nvPr/>
        </p:nvSpPr>
        <p:spPr>
          <a:xfrm rot="1848421">
            <a:off x="-880754" y="1690343"/>
            <a:ext cx="1579817" cy="411073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1"/>
          <p:cNvSpPr/>
          <p:nvPr/>
        </p:nvSpPr>
        <p:spPr>
          <a:xfrm>
            <a:off x="460001" y="39571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1"/>
          <p:cNvSpPr/>
          <p:nvPr/>
        </p:nvSpPr>
        <p:spPr>
          <a:xfrm>
            <a:off x="8266626" y="1031788"/>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1"/>
          <p:cNvSpPr/>
          <p:nvPr/>
        </p:nvSpPr>
        <p:spPr>
          <a:xfrm>
            <a:off x="459999" y="186221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5937" name="Shape 593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bg>
      <p:bgPr>
        <a:solidFill>
          <a:schemeClr val="lt2"/>
        </a:solidFill>
      </p:bgPr>
    </p:bg>
    <p:spTree>
      <p:nvGrpSpPr>
        <p:cNvPr id="5938" name="Shape 5938"/>
        <p:cNvGrpSpPr/>
        <p:nvPr/>
      </p:nvGrpSpPr>
      <p:grpSpPr>
        <a:xfrm>
          <a:off x="0" y="0"/>
          <a:ext cx="0" cy="0"/>
          <a:chOff x="0" y="0"/>
          <a:chExt cx="0" cy="0"/>
        </a:xfrm>
      </p:grpSpPr>
      <p:grpSp>
        <p:nvGrpSpPr>
          <p:cNvPr id="5939" name="Google Shape;5939;p13"/>
          <p:cNvGrpSpPr/>
          <p:nvPr/>
        </p:nvGrpSpPr>
        <p:grpSpPr>
          <a:xfrm>
            <a:off x="0" y="-61641"/>
            <a:ext cx="9144109" cy="5266800"/>
            <a:chOff x="0" y="-75191"/>
            <a:chExt cx="9144109" cy="5266800"/>
          </a:xfrm>
        </p:grpSpPr>
        <p:grpSp>
          <p:nvGrpSpPr>
            <p:cNvPr id="5940" name="Google Shape;5940;p13"/>
            <p:cNvGrpSpPr/>
            <p:nvPr/>
          </p:nvGrpSpPr>
          <p:grpSpPr>
            <a:xfrm>
              <a:off x="0" y="-75191"/>
              <a:ext cx="9144109" cy="277200"/>
              <a:chOff x="0" y="1009"/>
              <a:chExt cx="9144109" cy="277200"/>
            </a:xfrm>
          </p:grpSpPr>
          <p:sp>
            <p:nvSpPr>
              <p:cNvPr id="5941" name="Google Shape;5941;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4" name="Google Shape;5974;p13"/>
            <p:cNvGrpSpPr/>
            <p:nvPr/>
          </p:nvGrpSpPr>
          <p:grpSpPr>
            <a:xfrm>
              <a:off x="0" y="202009"/>
              <a:ext cx="9144109" cy="277200"/>
              <a:chOff x="0" y="1009"/>
              <a:chExt cx="9144109" cy="277200"/>
            </a:xfrm>
          </p:grpSpPr>
          <p:sp>
            <p:nvSpPr>
              <p:cNvPr id="5975" name="Google Shape;5975;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13"/>
            <p:cNvGrpSpPr/>
            <p:nvPr/>
          </p:nvGrpSpPr>
          <p:grpSpPr>
            <a:xfrm>
              <a:off x="0" y="479209"/>
              <a:ext cx="9144109" cy="277200"/>
              <a:chOff x="0" y="1009"/>
              <a:chExt cx="9144109" cy="277200"/>
            </a:xfrm>
          </p:grpSpPr>
          <p:sp>
            <p:nvSpPr>
              <p:cNvPr id="6009" name="Google Shape;6009;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2" name="Google Shape;6042;p13"/>
            <p:cNvGrpSpPr/>
            <p:nvPr/>
          </p:nvGrpSpPr>
          <p:grpSpPr>
            <a:xfrm>
              <a:off x="0" y="756409"/>
              <a:ext cx="9144109" cy="277200"/>
              <a:chOff x="0" y="1009"/>
              <a:chExt cx="9144109" cy="277200"/>
            </a:xfrm>
          </p:grpSpPr>
          <p:sp>
            <p:nvSpPr>
              <p:cNvPr id="6043" name="Google Shape;6043;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6" name="Google Shape;6076;p13"/>
            <p:cNvGrpSpPr/>
            <p:nvPr/>
          </p:nvGrpSpPr>
          <p:grpSpPr>
            <a:xfrm>
              <a:off x="0" y="1033609"/>
              <a:ext cx="9144109" cy="277200"/>
              <a:chOff x="0" y="1009"/>
              <a:chExt cx="9144109" cy="277200"/>
            </a:xfrm>
          </p:grpSpPr>
          <p:sp>
            <p:nvSpPr>
              <p:cNvPr id="6077" name="Google Shape;6077;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13"/>
            <p:cNvGrpSpPr/>
            <p:nvPr/>
          </p:nvGrpSpPr>
          <p:grpSpPr>
            <a:xfrm>
              <a:off x="0" y="1310809"/>
              <a:ext cx="9144109" cy="277200"/>
              <a:chOff x="0" y="1009"/>
              <a:chExt cx="9144109" cy="277200"/>
            </a:xfrm>
          </p:grpSpPr>
          <p:sp>
            <p:nvSpPr>
              <p:cNvPr id="6111" name="Google Shape;6111;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4" name="Google Shape;6144;p13"/>
            <p:cNvGrpSpPr/>
            <p:nvPr/>
          </p:nvGrpSpPr>
          <p:grpSpPr>
            <a:xfrm>
              <a:off x="0" y="1588009"/>
              <a:ext cx="9144109" cy="277200"/>
              <a:chOff x="0" y="1009"/>
              <a:chExt cx="9144109" cy="277200"/>
            </a:xfrm>
          </p:grpSpPr>
          <p:sp>
            <p:nvSpPr>
              <p:cNvPr id="6145" name="Google Shape;6145;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13"/>
            <p:cNvGrpSpPr/>
            <p:nvPr/>
          </p:nvGrpSpPr>
          <p:grpSpPr>
            <a:xfrm>
              <a:off x="0" y="1865209"/>
              <a:ext cx="9144109" cy="277200"/>
              <a:chOff x="0" y="1009"/>
              <a:chExt cx="9144109" cy="277200"/>
            </a:xfrm>
          </p:grpSpPr>
          <p:sp>
            <p:nvSpPr>
              <p:cNvPr id="6179" name="Google Shape;6179;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13"/>
            <p:cNvGrpSpPr/>
            <p:nvPr/>
          </p:nvGrpSpPr>
          <p:grpSpPr>
            <a:xfrm>
              <a:off x="0" y="2142409"/>
              <a:ext cx="9144109" cy="277200"/>
              <a:chOff x="0" y="1009"/>
              <a:chExt cx="9144109" cy="277200"/>
            </a:xfrm>
          </p:grpSpPr>
          <p:sp>
            <p:nvSpPr>
              <p:cNvPr id="6213" name="Google Shape;6213;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6" name="Google Shape;6246;p13"/>
            <p:cNvGrpSpPr/>
            <p:nvPr/>
          </p:nvGrpSpPr>
          <p:grpSpPr>
            <a:xfrm>
              <a:off x="0" y="2419609"/>
              <a:ext cx="9144109" cy="277200"/>
              <a:chOff x="0" y="1009"/>
              <a:chExt cx="9144109" cy="277200"/>
            </a:xfrm>
          </p:grpSpPr>
          <p:sp>
            <p:nvSpPr>
              <p:cNvPr id="6247" name="Google Shape;6247;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0" name="Google Shape;6280;p13"/>
            <p:cNvGrpSpPr/>
            <p:nvPr/>
          </p:nvGrpSpPr>
          <p:grpSpPr>
            <a:xfrm>
              <a:off x="0" y="2696809"/>
              <a:ext cx="9144109" cy="277200"/>
              <a:chOff x="0" y="1009"/>
              <a:chExt cx="9144109" cy="277200"/>
            </a:xfrm>
          </p:grpSpPr>
          <p:sp>
            <p:nvSpPr>
              <p:cNvPr id="6281" name="Google Shape;6281;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4" name="Google Shape;6314;p13"/>
            <p:cNvGrpSpPr/>
            <p:nvPr/>
          </p:nvGrpSpPr>
          <p:grpSpPr>
            <a:xfrm>
              <a:off x="0" y="2974009"/>
              <a:ext cx="9144109" cy="277200"/>
              <a:chOff x="0" y="1009"/>
              <a:chExt cx="9144109" cy="277200"/>
            </a:xfrm>
          </p:grpSpPr>
          <p:sp>
            <p:nvSpPr>
              <p:cNvPr id="6315" name="Google Shape;6315;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8" name="Google Shape;6348;p13"/>
            <p:cNvGrpSpPr/>
            <p:nvPr/>
          </p:nvGrpSpPr>
          <p:grpSpPr>
            <a:xfrm>
              <a:off x="0" y="3251209"/>
              <a:ext cx="9144109" cy="277200"/>
              <a:chOff x="0" y="1009"/>
              <a:chExt cx="9144109" cy="277200"/>
            </a:xfrm>
          </p:grpSpPr>
          <p:sp>
            <p:nvSpPr>
              <p:cNvPr id="6349" name="Google Shape;6349;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2" name="Google Shape;6382;p13"/>
            <p:cNvGrpSpPr/>
            <p:nvPr/>
          </p:nvGrpSpPr>
          <p:grpSpPr>
            <a:xfrm>
              <a:off x="0" y="3528409"/>
              <a:ext cx="9144109" cy="277200"/>
              <a:chOff x="0" y="1009"/>
              <a:chExt cx="9144109" cy="277200"/>
            </a:xfrm>
          </p:grpSpPr>
          <p:sp>
            <p:nvSpPr>
              <p:cNvPr id="6383" name="Google Shape;6383;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13"/>
            <p:cNvGrpSpPr/>
            <p:nvPr/>
          </p:nvGrpSpPr>
          <p:grpSpPr>
            <a:xfrm>
              <a:off x="0" y="3805609"/>
              <a:ext cx="9144109" cy="277200"/>
              <a:chOff x="0" y="1009"/>
              <a:chExt cx="9144109" cy="277200"/>
            </a:xfrm>
          </p:grpSpPr>
          <p:sp>
            <p:nvSpPr>
              <p:cNvPr id="6417" name="Google Shape;6417;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0" name="Google Shape;6450;p13"/>
            <p:cNvGrpSpPr/>
            <p:nvPr/>
          </p:nvGrpSpPr>
          <p:grpSpPr>
            <a:xfrm>
              <a:off x="0" y="4082809"/>
              <a:ext cx="9144109" cy="277200"/>
              <a:chOff x="0" y="1009"/>
              <a:chExt cx="9144109" cy="277200"/>
            </a:xfrm>
          </p:grpSpPr>
          <p:sp>
            <p:nvSpPr>
              <p:cNvPr id="6451" name="Google Shape;6451;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13"/>
            <p:cNvGrpSpPr/>
            <p:nvPr/>
          </p:nvGrpSpPr>
          <p:grpSpPr>
            <a:xfrm>
              <a:off x="0" y="4360009"/>
              <a:ext cx="9144109" cy="277200"/>
              <a:chOff x="0" y="1009"/>
              <a:chExt cx="9144109" cy="277200"/>
            </a:xfrm>
          </p:grpSpPr>
          <p:sp>
            <p:nvSpPr>
              <p:cNvPr id="6485" name="Google Shape;6485;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8" name="Google Shape;6518;p13"/>
            <p:cNvGrpSpPr/>
            <p:nvPr/>
          </p:nvGrpSpPr>
          <p:grpSpPr>
            <a:xfrm>
              <a:off x="0" y="4637209"/>
              <a:ext cx="9144109" cy="277200"/>
              <a:chOff x="0" y="1009"/>
              <a:chExt cx="9144109" cy="277200"/>
            </a:xfrm>
          </p:grpSpPr>
          <p:sp>
            <p:nvSpPr>
              <p:cNvPr id="6519" name="Google Shape;6519;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2" name="Google Shape;6552;p13"/>
            <p:cNvGrpSpPr/>
            <p:nvPr/>
          </p:nvGrpSpPr>
          <p:grpSpPr>
            <a:xfrm>
              <a:off x="0" y="4914409"/>
              <a:ext cx="9144109" cy="277200"/>
              <a:chOff x="0" y="1009"/>
              <a:chExt cx="9144109" cy="277200"/>
            </a:xfrm>
          </p:grpSpPr>
          <p:sp>
            <p:nvSpPr>
              <p:cNvPr id="6553" name="Google Shape;6553;p1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1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1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1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1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1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1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1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1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1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1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1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1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1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1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1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1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1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1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1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1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1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1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1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86" name="Google Shape;6586;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587" name="Google Shape;6587;p13"/>
          <p:cNvSpPr txBox="1"/>
          <p:nvPr>
            <p:ph idx="1" type="subTitle"/>
          </p:nvPr>
        </p:nvSpPr>
        <p:spPr>
          <a:xfrm>
            <a:off x="720000" y="2116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88" name="Google Shape;6588;p13"/>
          <p:cNvSpPr txBox="1"/>
          <p:nvPr>
            <p:ph idx="2" type="subTitle"/>
          </p:nvPr>
        </p:nvSpPr>
        <p:spPr>
          <a:xfrm>
            <a:off x="3419269" y="2116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89" name="Google Shape;6589;p13"/>
          <p:cNvSpPr txBox="1"/>
          <p:nvPr>
            <p:ph idx="3" type="subTitle"/>
          </p:nvPr>
        </p:nvSpPr>
        <p:spPr>
          <a:xfrm>
            <a:off x="720000" y="3778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90" name="Google Shape;6590;p13"/>
          <p:cNvSpPr txBox="1"/>
          <p:nvPr>
            <p:ph idx="4" type="subTitle"/>
          </p:nvPr>
        </p:nvSpPr>
        <p:spPr>
          <a:xfrm>
            <a:off x="3419269" y="3778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91" name="Google Shape;6591;p13"/>
          <p:cNvSpPr txBox="1"/>
          <p:nvPr>
            <p:ph idx="5" type="subTitle"/>
          </p:nvPr>
        </p:nvSpPr>
        <p:spPr>
          <a:xfrm>
            <a:off x="6118545" y="2116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92" name="Google Shape;6592;p13"/>
          <p:cNvSpPr txBox="1"/>
          <p:nvPr>
            <p:ph idx="6" type="subTitle"/>
          </p:nvPr>
        </p:nvSpPr>
        <p:spPr>
          <a:xfrm>
            <a:off x="6118545" y="3778975"/>
            <a:ext cx="23055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6593" name="Google Shape;6593;p13"/>
          <p:cNvSpPr txBox="1"/>
          <p:nvPr>
            <p:ph hasCustomPrompt="1" idx="7" type="title"/>
          </p:nvPr>
        </p:nvSpPr>
        <p:spPr>
          <a:xfrm>
            <a:off x="818402" y="1344783"/>
            <a:ext cx="734700" cy="447600"/>
          </a:xfrm>
          <a:prstGeom prst="rect">
            <a:avLst/>
          </a:prstGeom>
          <a:gradFill>
            <a:gsLst>
              <a:gs pos="0">
                <a:srgbClr val="93C47D"/>
              </a:gs>
              <a:gs pos="100000">
                <a:srgbClr val="2DE0F1"/>
              </a:gs>
            </a:gsLst>
            <a:path path="circle">
              <a:fillToRect b="50%" l="50%" r="50%" t="50%"/>
            </a:path>
            <a:tileRect/>
          </a:gradFill>
        </p:spPr>
        <p:txBody>
          <a:bodyPr anchorCtr="0" anchor="ctr" bIns="91425" lIns="91425" spcFirstLastPara="1" rIns="91425" wrap="square" tIns="91425">
            <a:noAutofit/>
          </a:bodyPr>
          <a:lstStyle>
            <a:lvl1pPr lvl="0" rtl="0">
              <a:spcBef>
                <a:spcPts val="0"/>
              </a:spcBef>
              <a:spcAft>
                <a:spcPts val="0"/>
              </a:spcAft>
              <a:buSzPts val="3000"/>
              <a:buNone/>
              <a:defRPr b="1"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4" name="Google Shape;6594;p13"/>
          <p:cNvSpPr txBox="1"/>
          <p:nvPr>
            <p:ph hasCustomPrompt="1" idx="8" type="title"/>
          </p:nvPr>
        </p:nvSpPr>
        <p:spPr>
          <a:xfrm>
            <a:off x="818402"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5" name="Google Shape;6595;p13"/>
          <p:cNvSpPr txBox="1"/>
          <p:nvPr>
            <p:ph hasCustomPrompt="1" idx="9" type="title"/>
          </p:nvPr>
        </p:nvSpPr>
        <p:spPr>
          <a:xfrm>
            <a:off x="3517677" y="1344783"/>
            <a:ext cx="734700" cy="447600"/>
          </a:xfrm>
          <a:prstGeom prst="rect">
            <a:avLst/>
          </a:prstGeom>
          <a:gradFill>
            <a:gsLst>
              <a:gs pos="0">
                <a:srgbClr val="93C47D"/>
              </a:gs>
              <a:gs pos="100000">
                <a:srgbClr val="2DE0F1"/>
              </a:gs>
            </a:gsLst>
            <a:path path="circle">
              <a:fillToRect b="50%" l="50%" r="50%" t="50%"/>
            </a:path>
            <a:tileRect/>
          </a:gradFill>
        </p:spPr>
        <p:txBody>
          <a:bodyPr anchorCtr="0" anchor="ctr" bIns="91425" lIns="91425" spcFirstLastPara="1" rIns="91425" wrap="square" tIns="91425">
            <a:noAutofit/>
          </a:bodyPr>
          <a:lstStyle>
            <a:lvl1pPr lvl="0" rtl="0">
              <a:spcBef>
                <a:spcPts val="0"/>
              </a:spcBef>
              <a:spcAft>
                <a:spcPts val="0"/>
              </a:spcAft>
              <a:buSzPts val="3000"/>
              <a:buNone/>
              <a:defRPr b="1"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6" name="Google Shape;6596;p13"/>
          <p:cNvSpPr txBox="1"/>
          <p:nvPr>
            <p:ph hasCustomPrompt="1" idx="13" type="title"/>
          </p:nvPr>
        </p:nvSpPr>
        <p:spPr>
          <a:xfrm>
            <a:off x="3517677"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7" name="Google Shape;6597;p13"/>
          <p:cNvSpPr txBox="1"/>
          <p:nvPr>
            <p:ph hasCustomPrompt="1" idx="14" type="title"/>
          </p:nvPr>
        </p:nvSpPr>
        <p:spPr>
          <a:xfrm>
            <a:off x="6216952" y="1344783"/>
            <a:ext cx="734700" cy="447600"/>
          </a:xfrm>
          <a:prstGeom prst="rect">
            <a:avLst/>
          </a:prstGeom>
          <a:gradFill>
            <a:gsLst>
              <a:gs pos="0">
                <a:srgbClr val="93C47D"/>
              </a:gs>
              <a:gs pos="100000">
                <a:srgbClr val="2DE0F1"/>
              </a:gs>
            </a:gsLst>
            <a:path path="circle">
              <a:fillToRect b="50%" l="50%" r="50%" t="50%"/>
            </a:path>
            <a:tileRect/>
          </a:gradFill>
        </p:spPr>
        <p:txBody>
          <a:bodyPr anchorCtr="0" anchor="ctr" bIns="91425" lIns="91425" spcFirstLastPara="1" rIns="91425" wrap="square" tIns="91425">
            <a:noAutofit/>
          </a:bodyPr>
          <a:lstStyle>
            <a:lvl1pPr lvl="0" rtl="0">
              <a:spcBef>
                <a:spcPts val="0"/>
              </a:spcBef>
              <a:spcAft>
                <a:spcPts val="0"/>
              </a:spcAft>
              <a:buSzPts val="3000"/>
              <a:buNone/>
              <a:defRPr b="1"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8" name="Google Shape;6598;p13"/>
          <p:cNvSpPr txBox="1"/>
          <p:nvPr>
            <p:ph hasCustomPrompt="1" idx="15" type="title"/>
          </p:nvPr>
        </p:nvSpPr>
        <p:spPr>
          <a:xfrm>
            <a:off x="6216952"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spcBef>
                <a:spcPts val="0"/>
              </a:spcBef>
              <a:spcAft>
                <a:spcPts val="0"/>
              </a:spcAft>
              <a:buSzPts val="3000"/>
              <a:buNone/>
              <a:defRPr b="1"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99" name="Google Shape;6599;p13"/>
          <p:cNvSpPr txBox="1"/>
          <p:nvPr>
            <p:ph idx="16" type="subTitle"/>
          </p:nvPr>
        </p:nvSpPr>
        <p:spPr>
          <a:xfrm>
            <a:off x="720000" y="19041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6600" name="Google Shape;6600;p13"/>
          <p:cNvSpPr txBox="1"/>
          <p:nvPr>
            <p:ph idx="17" type="subTitle"/>
          </p:nvPr>
        </p:nvSpPr>
        <p:spPr>
          <a:xfrm>
            <a:off x="3419275" y="19041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6601" name="Google Shape;6601;p13"/>
          <p:cNvSpPr txBox="1"/>
          <p:nvPr>
            <p:ph idx="18" type="subTitle"/>
          </p:nvPr>
        </p:nvSpPr>
        <p:spPr>
          <a:xfrm>
            <a:off x="6118550" y="1904175"/>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6602" name="Google Shape;6602;p13"/>
          <p:cNvSpPr txBox="1"/>
          <p:nvPr>
            <p:ph idx="19" type="subTitle"/>
          </p:nvPr>
        </p:nvSpPr>
        <p:spPr>
          <a:xfrm>
            <a:off x="720000" y="3566250"/>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6603" name="Google Shape;6603;p13"/>
          <p:cNvSpPr txBox="1"/>
          <p:nvPr>
            <p:ph idx="20" type="subTitle"/>
          </p:nvPr>
        </p:nvSpPr>
        <p:spPr>
          <a:xfrm>
            <a:off x="3419275" y="3566250"/>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6604" name="Google Shape;6604;p13"/>
          <p:cNvSpPr txBox="1"/>
          <p:nvPr>
            <p:ph idx="21" type="subTitle"/>
          </p:nvPr>
        </p:nvSpPr>
        <p:spPr>
          <a:xfrm>
            <a:off x="6118550" y="3566250"/>
            <a:ext cx="23055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cxnSp>
        <p:nvCxnSpPr>
          <p:cNvPr id="6605" name="Google Shape;6605;p13"/>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6606" name="Google Shape;6606;p13"/>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6607" name="Google Shape;6607;p13"/>
          <p:cNvSpPr/>
          <p:nvPr/>
        </p:nvSpPr>
        <p:spPr>
          <a:xfrm>
            <a:off x="8424001" y="31592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13"/>
          <p:cNvSpPr/>
          <p:nvPr/>
        </p:nvSpPr>
        <p:spPr>
          <a:xfrm>
            <a:off x="167174" y="36433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13"/>
          <p:cNvSpPr/>
          <p:nvPr/>
        </p:nvSpPr>
        <p:spPr>
          <a:xfrm>
            <a:off x="167174" y="396358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13"/>
          <p:cNvSpPr/>
          <p:nvPr/>
        </p:nvSpPr>
        <p:spPr>
          <a:xfrm>
            <a:off x="8760549" y="341503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accent1"/>
        </a:solidFill>
      </p:bgPr>
    </p:bg>
    <p:spTree>
      <p:nvGrpSpPr>
        <p:cNvPr id="6611" name="Shape 6611"/>
        <p:cNvGrpSpPr/>
        <p:nvPr/>
      </p:nvGrpSpPr>
      <p:grpSpPr>
        <a:xfrm>
          <a:off x="0" y="0"/>
          <a:ext cx="0" cy="0"/>
          <a:chOff x="0" y="0"/>
          <a:chExt cx="0" cy="0"/>
        </a:xfrm>
      </p:grpSpPr>
      <p:grpSp>
        <p:nvGrpSpPr>
          <p:cNvPr id="6612" name="Google Shape;6612;p14"/>
          <p:cNvGrpSpPr/>
          <p:nvPr/>
        </p:nvGrpSpPr>
        <p:grpSpPr>
          <a:xfrm>
            <a:off x="0" y="-61641"/>
            <a:ext cx="9144109" cy="5266800"/>
            <a:chOff x="0" y="-75191"/>
            <a:chExt cx="9144109" cy="5266800"/>
          </a:xfrm>
        </p:grpSpPr>
        <p:grpSp>
          <p:nvGrpSpPr>
            <p:cNvPr id="6613" name="Google Shape;6613;p14"/>
            <p:cNvGrpSpPr/>
            <p:nvPr/>
          </p:nvGrpSpPr>
          <p:grpSpPr>
            <a:xfrm>
              <a:off x="0" y="-75191"/>
              <a:ext cx="9144109" cy="277200"/>
              <a:chOff x="0" y="1009"/>
              <a:chExt cx="9144109" cy="277200"/>
            </a:xfrm>
          </p:grpSpPr>
          <p:sp>
            <p:nvSpPr>
              <p:cNvPr id="6614" name="Google Shape;6614;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14"/>
            <p:cNvGrpSpPr/>
            <p:nvPr/>
          </p:nvGrpSpPr>
          <p:grpSpPr>
            <a:xfrm>
              <a:off x="0" y="202009"/>
              <a:ext cx="9144109" cy="277200"/>
              <a:chOff x="0" y="1009"/>
              <a:chExt cx="9144109" cy="277200"/>
            </a:xfrm>
          </p:grpSpPr>
          <p:sp>
            <p:nvSpPr>
              <p:cNvPr id="6648" name="Google Shape;6648;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1" name="Google Shape;6681;p14"/>
            <p:cNvGrpSpPr/>
            <p:nvPr/>
          </p:nvGrpSpPr>
          <p:grpSpPr>
            <a:xfrm>
              <a:off x="0" y="479209"/>
              <a:ext cx="9144109" cy="277200"/>
              <a:chOff x="0" y="1009"/>
              <a:chExt cx="9144109" cy="277200"/>
            </a:xfrm>
          </p:grpSpPr>
          <p:sp>
            <p:nvSpPr>
              <p:cNvPr id="6682" name="Google Shape;6682;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5" name="Google Shape;6715;p14"/>
            <p:cNvGrpSpPr/>
            <p:nvPr/>
          </p:nvGrpSpPr>
          <p:grpSpPr>
            <a:xfrm>
              <a:off x="0" y="756409"/>
              <a:ext cx="9144109" cy="277200"/>
              <a:chOff x="0" y="1009"/>
              <a:chExt cx="9144109" cy="277200"/>
            </a:xfrm>
          </p:grpSpPr>
          <p:sp>
            <p:nvSpPr>
              <p:cNvPr id="6716" name="Google Shape;6716;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14"/>
            <p:cNvGrpSpPr/>
            <p:nvPr/>
          </p:nvGrpSpPr>
          <p:grpSpPr>
            <a:xfrm>
              <a:off x="0" y="1033609"/>
              <a:ext cx="9144109" cy="277200"/>
              <a:chOff x="0" y="1009"/>
              <a:chExt cx="9144109" cy="277200"/>
            </a:xfrm>
          </p:grpSpPr>
          <p:sp>
            <p:nvSpPr>
              <p:cNvPr id="6750" name="Google Shape;6750;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3" name="Google Shape;6783;p14"/>
            <p:cNvGrpSpPr/>
            <p:nvPr/>
          </p:nvGrpSpPr>
          <p:grpSpPr>
            <a:xfrm>
              <a:off x="0" y="1310809"/>
              <a:ext cx="9144109" cy="277200"/>
              <a:chOff x="0" y="1009"/>
              <a:chExt cx="9144109" cy="277200"/>
            </a:xfrm>
          </p:grpSpPr>
          <p:sp>
            <p:nvSpPr>
              <p:cNvPr id="6784" name="Google Shape;6784;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7" name="Google Shape;6817;p14"/>
            <p:cNvGrpSpPr/>
            <p:nvPr/>
          </p:nvGrpSpPr>
          <p:grpSpPr>
            <a:xfrm>
              <a:off x="0" y="1588009"/>
              <a:ext cx="9144109" cy="277200"/>
              <a:chOff x="0" y="1009"/>
              <a:chExt cx="9144109" cy="277200"/>
            </a:xfrm>
          </p:grpSpPr>
          <p:sp>
            <p:nvSpPr>
              <p:cNvPr id="6818" name="Google Shape;6818;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1" name="Google Shape;6851;p14"/>
            <p:cNvGrpSpPr/>
            <p:nvPr/>
          </p:nvGrpSpPr>
          <p:grpSpPr>
            <a:xfrm>
              <a:off x="0" y="1865209"/>
              <a:ext cx="9144109" cy="277200"/>
              <a:chOff x="0" y="1009"/>
              <a:chExt cx="9144109" cy="277200"/>
            </a:xfrm>
          </p:grpSpPr>
          <p:sp>
            <p:nvSpPr>
              <p:cNvPr id="6852" name="Google Shape;6852;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5" name="Google Shape;6885;p14"/>
            <p:cNvGrpSpPr/>
            <p:nvPr/>
          </p:nvGrpSpPr>
          <p:grpSpPr>
            <a:xfrm>
              <a:off x="0" y="2142409"/>
              <a:ext cx="9144109" cy="277200"/>
              <a:chOff x="0" y="1009"/>
              <a:chExt cx="9144109" cy="277200"/>
            </a:xfrm>
          </p:grpSpPr>
          <p:sp>
            <p:nvSpPr>
              <p:cNvPr id="6886" name="Google Shape;6886;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9" name="Google Shape;6919;p14"/>
            <p:cNvGrpSpPr/>
            <p:nvPr/>
          </p:nvGrpSpPr>
          <p:grpSpPr>
            <a:xfrm>
              <a:off x="0" y="2419609"/>
              <a:ext cx="9144109" cy="277200"/>
              <a:chOff x="0" y="1009"/>
              <a:chExt cx="9144109" cy="277200"/>
            </a:xfrm>
          </p:grpSpPr>
          <p:sp>
            <p:nvSpPr>
              <p:cNvPr id="6920" name="Google Shape;6920;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3" name="Google Shape;6953;p14"/>
            <p:cNvGrpSpPr/>
            <p:nvPr/>
          </p:nvGrpSpPr>
          <p:grpSpPr>
            <a:xfrm>
              <a:off x="0" y="2696809"/>
              <a:ext cx="9144109" cy="277200"/>
              <a:chOff x="0" y="1009"/>
              <a:chExt cx="9144109" cy="277200"/>
            </a:xfrm>
          </p:grpSpPr>
          <p:sp>
            <p:nvSpPr>
              <p:cNvPr id="6954" name="Google Shape;6954;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87" name="Google Shape;6987;p14"/>
            <p:cNvGrpSpPr/>
            <p:nvPr/>
          </p:nvGrpSpPr>
          <p:grpSpPr>
            <a:xfrm>
              <a:off x="0" y="2974009"/>
              <a:ext cx="9144109" cy="277200"/>
              <a:chOff x="0" y="1009"/>
              <a:chExt cx="9144109" cy="277200"/>
            </a:xfrm>
          </p:grpSpPr>
          <p:sp>
            <p:nvSpPr>
              <p:cNvPr id="6988" name="Google Shape;6988;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1" name="Google Shape;7021;p14"/>
            <p:cNvGrpSpPr/>
            <p:nvPr/>
          </p:nvGrpSpPr>
          <p:grpSpPr>
            <a:xfrm>
              <a:off x="0" y="3251209"/>
              <a:ext cx="9144109" cy="277200"/>
              <a:chOff x="0" y="1009"/>
              <a:chExt cx="9144109" cy="277200"/>
            </a:xfrm>
          </p:grpSpPr>
          <p:sp>
            <p:nvSpPr>
              <p:cNvPr id="7022" name="Google Shape;7022;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14"/>
            <p:cNvGrpSpPr/>
            <p:nvPr/>
          </p:nvGrpSpPr>
          <p:grpSpPr>
            <a:xfrm>
              <a:off x="0" y="3528409"/>
              <a:ext cx="9144109" cy="277200"/>
              <a:chOff x="0" y="1009"/>
              <a:chExt cx="9144109" cy="277200"/>
            </a:xfrm>
          </p:grpSpPr>
          <p:sp>
            <p:nvSpPr>
              <p:cNvPr id="7056" name="Google Shape;7056;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9" name="Google Shape;7089;p14"/>
            <p:cNvGrpSpPr/>
            <p:nvPr/>
          </p:nvGrpSpPr>
          <p:grpSpPr>
            <a:xfrm>
              <a:off x="0" y="3805609"/>
              <a:ext cx="9144109" cy="277200"/>
              <a:chOff x="0" y="1009"/>
              <a:chExt cx="9144109" cy="277200"/>
            </a:xfrm>
          </p:grpSpPr>
          <p:sp>
            <p:nvSpPr>
              <p:cNvPr id="7090" name="Google Shape;7090;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3" name="Google Shape;7123;p14"/>
            <p:cNvGrpSpPr/>
            <p:nvPr/>
          </p:nvGrpSpPr>
          <p:grpSpPr>
            <a:xfrm>
              <a:off x="0" y="4082809"/>
              <a:ext cx="9144109" cy="277200"/>
              <a:chOff x="0" y="1009"/>
              <a:chExt cx="9144109" cy="277200"/>
            </a:xfrm>
          </p:grpSpPr>
          <p:sp>
            <p:nvSpPr>
              <p:cNvPr id="7124" name="Google Shape;7124;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7" name="Google Shape;7157;p14"/>
            <p:cNvGrpSpPr/>
            <p:nvPr/>
          </p:nvGrpSpPr>
          <p:grpSpPr>
            <a:xfrm>
              <a:off x="0" y="4360009"/>
              <a:ext cx="9144109" cy="277200"/>
              <a:chOff x="0" y="1009"/>
              <a:chExt cx="9144109" cy="277200"/>
            </a:xfrm>
          </p:grpSpPr>
          <p:sp>
            <p:nvSpPr>
              <p:cNvPr id="7158" name="Google Shape;7158;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1" name="Google Shape;7191;p14"/>
            <p:cNvGrpSpPr/>
            <p:nvPr/>
          </p:nvGrpSpPr>
          <p:grpSpPr>
            <a:xfrm>
              <a:off x="0" y="4637209"/>
              <a:ext cx="9144109" cy="277200"/>
              <a:chOff x="0" y="1009"/>
              <a:chExt cx="9144109" cy="277200"/>
            </a:xfrm>
          </p:grpSpPr>
          <p:sp>
            <p:nvSpPr>
              <p:cNvPr id="7192" name="Google Shape;7192;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5" name="Google Shape;7225;p14"/>
            <p:cNvGrpSpPr/>
            <p:nvPr/>
          </p:nvGrpSpPr>
          <p:grpSpPr>
            <a:xfrm>
              <a:off x="0" y="4914409"/>
              <a:ext cx="9144109" cy="277200"/>
              <a:chOff x="0" y="1009"/>
              <a:chExt cx="9144109" cy="277200"/>
            </a:xfrm>
          </p:grpSpPr>
          <p:sp>
            <p:nvSpPr>
              <p:cNvPr id="7226" name="Google Shape;7226;p14"/>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14"/>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14"/>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14"/>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14"/>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14"/>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14"/>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14"/>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14"/>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14"/>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14"/>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14"/>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14"/>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14"/>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14"/>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14"/>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14"/>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14"/>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14"/>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14"/>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14"/>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14"/>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14"/>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14"/>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14"/>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14"/>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14"/>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14"/>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14"/>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14"/>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14"/>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14"/>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14"/>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59" name="Google Shape;7259;p14"/>
          <p:cNvSpPr txBox="1"/>
          <p:nvPr>
            <p:ph type="title"/>
          </p:nvPr>
        </p:nvSpPr>
        <p:spPr>
          <a:xfrm>
            <a:off x="2442900" y="2909800"/>
            <a:ext cx="4258200" cy="5319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lgn="ctr">
              <a:spcBef>
                <a:spcPts val="0"/>
              </a:spcBef>
              <a:spcAft>
                <a:spcPts val="0"/>
              </a:spcAft>
              <a:buClr>
                <a:schemeClr val="lt1"/>
              </a:buClr>
              <a:buSzPts val="3000"/>
              <a:buNone/>
              <a:defRPr sz="2400"/>
            </a:lvl1pPr>
            <a:lvl2pPr lvl="1" rtl="0" algn="ctr">
              <a:spcBef>
                <a:spcPts val="0"/>
              </a:spcBef>
              <a:spcAft>
                <a:spcPts val="0"/>
              </a:spcAft>
              <a:buClr>
                <a:schemeClr val="lt1"/>
              </a:buClr>
              <a:buSzPts val="3000"/>
              <a:buNone/>
              <a:defRPr sz="3000">
                <a:solidFill>
                  <a:schemeClr val="lt1"/>
                </a:solidFill>
              </a:defRPr>
            </a:lvl2pPr>
            <a:lvl3pPr lvl="2" rtl="0" algn="ctr">
              <a:spcBef>
                <a:spcPts val="0"/>
              </a:spcBef>
              <a:spcAft>
                <a:spcPts val="0"/>
              </a:spcAft>
              <a:buClr>
                <a:schemeClr val="lt1"/>
              </a:buClr>
              <a:buSzPts val="3000"/>
              <a:buNone/>
              <a:defRPr sz="3000">
                <a:solidFill>
                  <a:schemeClr val="lt1"/>
                </a:solidFill>
              </a:defRPr>
            </a:lvl3pPr>
            <a:lvl4pPr lvl="3" rtl="0" algn="ctr">
              <a:spcBef>
                <a:spcPts val="0"/>
              </a:spcBef>
              <a:spcAft>
                <a:spcPts val="0"/>
              </a:spcAft>
              <a:buClr>
                <a:schemeClr val="lt1"/>
              </a:buClr>
              <a:buSzPts val="3000"/>
              <a:buNone/>
              <a:defRPr sz="3000">
                <a:solidFill>
                  <a:schemeClr val="lt1"/>
                </a:solidFill>
              </a:defRPr>
            </a:lvl4pPr>
            <a:lvl5pPr lvl="4" rtl="0" algn="ctr">
              <a:spcBef>
                <a:spcPts val="0"/>
              </a:spcBef>
              <a:spcAft>
                <a:spcPts val="0"/>
              </a:spcAft>
              <a:buClr>
                <a:schemeClr val="lt1"/>
              </a:buClr>
              <a:buSzPts val="3000"/>
              <a:buNone/>
              <a:defRPr sz="3000">
                <a:solidFill>
                  <a:schemeClr val="lt1"/>
                </a:solidFill>
              </a:defRPr>
            </a:lvl5pPr>
            <a:lvl6pPr lvl="5" rtl="0" algn="ctr">
              <a:spcBef>
                <a:spcPts val="0"/>
              </a:spcBef>
              <a:spcAft>
                <a:spcPts val="0"/>
              </a:spcAft>
              <a:buClr>
                <a:schemeClr val="lt1"/>
              </a:buClr>
              <a:buSzPts val="3000"/>
              <a:buNone/>
              <a:defRPr sz="3000">
                <a:solidFill>
                  <a:schemeClr val="lt1"/>
                </a:solidFill>
              </a:defRPr>
            </a:lvl6pPr>
            <a:lvl7pPr lvl="6" rtl="0" algn="ctr">
              <a:spcBef>
                <a:spcPts val="0"/>
              </a:spcBef>
              <a:spcAft>
                <a:spcPts val="0"/>
              </a:spcAft>
              <a:buClr>
                <a:schemeClr val="lt1"/>
              </a:buClr>
              <a:buSzPts val="3000"/>
              <a:buNone/>
              <a:defRPr sz="3000">
                <a:solidFill>
                  <a:schemeClr val="lt1"/>
                </a:solidFill>
              </a:defRPr>
            </a:lvl7pPr>
            <a:lvl8pPr lvl="7" rtl="0" algn="ctr">
              <a:spcBef>
                <a:spcPts val="0"/>
              </a:spcBef>
              <a:spcAft>
                <a:spcPts val="0"/>
              </a:spcAft>
              <a:buClr>
                <a:schemeClr val="lt1"/>
              </a:buClr>
              <a:buSzPts val="3000"/>
              <a:buNone/>
              <a:defRPr sz="3000">
                <a:solidFill>
                  <a:schemeClr val="lt1"/>
                </a:solidFill>
              </a:defRPr>
            </a:lvl8pPr>
            <a:lvl9pPr lvl="8" rtl="0" algn="ctr">
              <a:spcBef>
                <a:spcPts val="0"/>
              </a:spcBef>
              <a:spcAft>
                <a:spcPts val="0"/>
              </a:spcAft>
              <a:buClr>
                <a:schemeClr val="lt1"/>
              </a:buClr>
              <a:buSzPts val="3000"/>
              <a:buNone/>
              <a:defRPr sz="3000">
                <a:solidFill>
                  <a:schemeClr val="lt1"/>
                </a:solidFill>
              </a:defRPr>
            </a:lvl9pPr>
          </a:lstStyle>
          <a:p/>
        </p:txBody>
      </p:sp>
      <p:sp>
        <p:nvSpPr>
          <p:cNvPr id="7260" name="Google Shape;7260;p14"/>
          <p:cNvSpPr txBox="1"/>
          <p:nvPr>
            <p:ph idx="1" type="subTitle"/>
          </p:nvPr>
        </p:nvSpPr>
        <p:spPr>
          <a:xfrm>
            <a:off x="1226400" y="1337624"/>
            <a:ext cx="6691200" cy="14616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3000"/>
              <a:buNone/>
              <a:defRPr sz="2600">
                <a:solidFill>
                  <a:schemeClr val="lt1"/>
                </a:solidFill>
              </a:defRPr>
            </a:lvl1pPr>
            <a:lvl2pPr lvl="1" rtl="0" algn="ctr">
              <a:lnSpc>
                <a:spcPct val="100000"/>
              </a:lnSpc>
              <a:spcBef>
                <a:spcPts val="0"/>
              </a:spcBef>
              <a:spcAft>
                <a:spcPts val="0"/>
              </a:spcAft>
              <a:buClr>
                <a:schemeClr val="lt1"/>
              </a:buClr>
              <a:buSzPts val="3000"/>
              <a:buNone/>
              <a:defRPr sz="3000">
                <a:solidFill>
                  <a:schemeClr val="lt1"/>
                </a:solidFill>
              </a:defRPr>
            </a:lvl2pPr>
            <a:lvl3pPr lvl="2" rtl="0" algn="ctr">
              <a:lnSpc>
                <a:spcPct val="100000"/>
              </a:lnSpc>
              <a:spcBef>
                <a:spcPts val="1600"/>
              </a:spcBef>
              <a:spcAft>
                <a:spcPts val="0"/>
              </a:spcAft>
              <a:buClr>
                <a:schemeClr val="lt1"/>
              </a:buClr>
              <a:buSzPts val="3000"/>
              <a:buNone/>
              <a:defRPr sz="3000">
                <a:solidFill>
                  <a:schemeClr val="lt1"/>
                </a:solidFill>
              </a:defRPr>
            </a:lvl3pPr>
            <a:lvl4pPr lvl="3" rtl="0" algn="ctr">
              <a:lnSpc>
                <a:spcPct val="100000"/>
              </a:lnSpc>
              <a:spcBef>
                <a:spcPts val="1600"/>
              </a:spcBef>
              <a:spcAft>
                <a:spcPts val="0"/>
              </a:spcAft>
              <a:buClr>
                <a:schemeClr val="lt1"/>
              </a:buClr>
              <a:buSzPts val="3000"/>
              <a:buNone/>
              <a:defRPr sz="3000">
                <a:solidFill>
                  <a:schemeClr val="lt1"/>
                </a:solidFill>
              </a:defRPr>
            </a:lvl4pPr>
            <a:lvl5pPr lvl="4" rtl="0" algn="ctr">
              <a:lnSpc>
                <a:spcPct val="100000"/>
              </a:lnSpc>
              <a:spcBef>
                <a:spcPts val="1600"/>
              </a:spcBef>
              <a:spcAft>
                <a:spcPts val="0"/>
              </a:spcAft>
              <a:buClr>
                <a:schemeClr val="lt1"/>
              </a:buClr>
              <a:buSzPts val="3000"/>
              <a:buNone/>
              <a:defRPr sz="3000">
                <a:solidFill>
                  <a:schemeClr val="lt1"/>
                </a:solidFill>
              </a:defRPr>
            </a:lvl5pPr>
            <a:lvl6pPr lvl="5" rtl="0" algn="ctr">
              <a:lnSpc>
                <a:spcPct val="100000"/>
              </a:lnSpc>
              <a:spcBef>
                <a:spcPts val="1600"/>
              </a:spcBef>
              <a:spcAft>
                <a:spcPts val="0"/>
              </a:spcAft>
              <a:buClr>
                <a:schemeClr val="lt1"/>
              </a:buClr>
              <a:buSzPts val="3000"/>
              <a:buNone/>
              <a:defRPr sz="3000">
                <a:solidFill>
                  <a:schemeClr val="lt1"/>
                </a:solidFill>
              </a:defRPr>
            </a:lvl6pPr>
            <a:lvl7pPr lvl="6" rtl="0" algn="ctr">
              <a:lnSpc>
                <a:spcPct val="100000"/>
              </a:lnSpc>
              <a:spcBef>
                <a:spcPts val="1600"/>
              </a:spcBef>
              <a:spcAft>
                <a:spcPts val="0"/>
              </a:spcAft>
              <a:buClr>
                <a:schemeClr val="lt1"/>
              </a:buClr>
              <a:buSzPts val="3000"/>
              <a:buNone/>
              <a:defRPr sz="3000">
                <a:solidFill>
                  <a:schemeClr val="lt1"/>
                </a:solidFill>
              </a:defRPr>
            </a:lvl7pPr>
            <a:lvl8pPr lvl="7" rtl="0" algn="ctr">
              <a:lnSpc>
                <a:spcPct val="100000"/>
              </a:lnSpc>
              <a:spcBef>
                <a:spcPts val="1600"/>
              </a:spcBef>
              <a:spcAft>
                <a:spcPts val="0"/>
              </a:spcAft>
              <a:buClr>
                <a:schemeClr val="lt1"/>
              </a:buClr>
              <a:buSzPts val="3000"/>
              <a:buNone/>
              <a:defRPr sz="3000">
                <a:solidFill>
                  <a:schemeClr val="lt1"/>
                </a:solidFill>
              </a:defRPr>
            </a:lvl8pPr>
            <a:lvl9pPr lvl="8" rtl="0" algn="ctr">
              <a:lnSpc>
                <a:spcPct val="100000"/>
              </a:lnSpc>
              <a:spcBef>
                <a:spcPts val="1600"/>
              </a:spcBef>
              <a:spcAft>
                <a:spcPts val="1600"/>
              </a:spcAft>
              <a:buClr>
                <a:schemeClr val="lt1"/>
              </a:buClr>
              <a:buSzPts val="3000"/>
              <a:buNone/>
              <a:defRPr sz="3000">
                <a:solidFill>
                  <a:schemeClr val="lt1"/>
                </a:solidFill>
              </a:defRPr>
            </a:lvl9pPr>
          </a:lstStyle>
          <a:p/>
        </p:txBody>
      </p:sp>
      <p:sp>
        <p:nvSpPr>
          <p:cNvPr id="7261" name="Google Shape;7261;p14"/>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7262" name="Google Shape;7262;p14"/>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7263" name="Google Shape;7263;p14"/>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264" name="Google Shape;7264;p14"/>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7265" name="Google Shape;7265;p14"/>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7266" name="Google Shape;7266;p14"/>
          <p:cNvSpPr/>
          <p:nvPr/>
        </p:nvSpPr>
        <p:spPr>
          <a:xfrm rot="2172431">
            <a:off x="8040962" y="1055951"/>
            <a:ext cx="1307247" cy="3401999"/>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14"/>
          <p:cNvSpPr/>
          <p:nvPr/>
        </p:nvSpPr>
        <p:spPr>
          <a:xfrm>
            <a:off x="8156980" y="2001626"/>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14"/>
          <p:cNvSpPr/>
          <p:nvPr/>
        </p:nvSpPr>
        <p:spPr>
          <a:xfrm>
            <a:off x="378750" y="2355075"/>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bg>
      <p:bgPr>
        <a:solidFill>
          <a:schemeClr val="lt2"/>
        </a:solidFill>
      </p:bgPr>
    </p:bg>
    <p:spTree>
      <p:nvGrpSpPr>
        <p:cNvPr id="7269" name="Shape 7269"/>
        <p:cNvGrpSpPr/>
        <p:nvPr/>
      </p:nvGrpSpPr>
      <p:grpSpPr>
        <a:xfrm>
          <a:off x="0" y="0"/>
          <a:ext cx="0" cy="0"/>
          <a:chOff x="0" y="0"/>
          <a:chExt cx="0" cy="0"/>
        </a:xfrm>
      </p:grpSpPr>
      <p:grpSp>
        <p:nvGrpSpPr>
          <p:cNvPr id="7270" name="Google Shape;7270;p15"/>
          <p:cNvGrpSpPr/>
          <p:nvPr/>
        </p:nvGrpSpPr>
        <p:grpSpPr>
          <a:xfrm>
            <a:off x="0" y="-61641"/>
            <a:ext cx="9144109" cy="5266800"/>
            <a:chOff x="0" y="-75191"/>
            <a:chExt cx="9144109" cy="5266800"/>
          </a:xfrm>
        </p:grpSpPr>
        <p:grpSp>
          <p:nvGrpSpPr>
            <p:cNvPr id="7271" name="Google Shape;7271;p15"/>
            <p:cNvGrpSpPr/>
            <p:nvPr/>
          </p:nvGrpSpPr>
          <p:grpSpPr>
            <a:xfrm>
              <a:off x="0" y="-75191"/>
              <a:ext cx="9144109" cy="277200"/>
              <a:chOff x="0" y="1009"/>
              <a:chExt cx="9144109" cy="277200"/>
            </a:xfrm>
          </p:grpSpPr>
          <p:sp>
            <p:nvSpPr>
              <p:cNvPr id="7272" name="Google Shape;7272;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5" name="Google Shape;7305;p15"/>
            <p:cNvGrpSpPr/>
            <p:nvPr/>
          </p:nvGrpSpPr>
          <p:grpSpPr>
            <a:xfrm>
              <a:off x="0" y="202009"/>
              <a:ext cx="9144109" cy="277200"/>
              <a:chOff x="0" y="1009"/>
              <a:chExt cx="9144109" cy="277200"/>
            </a:xfrm>
          </p:grpSpPr>
          <p:sp>
            <p:nvSpPr>
              <p:cNvPr id="7306" name="Google Shape;7306;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9" name="Google Shape;7339;p15"/>
            <p:cNvGrpSpPr/>
            <p:nvPr/>
          </p:nvGrpSpPr>
          <p:grpSpPr>
            <a:xfrm>
              <a:off x="0" y="479209"/>
              <a:ext cx="9144109" cy="277200"/>
              <a:chOff x="0" y="1009"/>
              <a:chExt cx="9144109" cy="277200"/>
            </a:xfrm>
          </p:grpSpPr>
          <p:sp>
            <p:nvSpPr>
              <p:cNvPr id="7340" name="Google Shape;7340;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3" name="Google Shape;7373;p15"/>
            <p:cNvGrpSpPr/>
            <p:nvPr/>
          </p:nvGrpSpPr>
          <p:grpSpPr>
            <a:xfrm>
              <a:off x="0" y="756409"/>
              <a:ext cx="9144109" cy="277200"/>
              <a:chOff x="0" y="1009"/>
              <a:chExt cx="9144109" cy="277200"/>
            </a:xfrm>
          </p:grpSpPr>
          <p:sp>
            <p:nvSpPr>
              <p:cNvPr id="7374" name="Google Shape;7374;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7" name="Google Shape;7407;p15"/>
            <p:cNvGrpSpPr/>
            <p:nvPr/>
          </p:nvGrpSpPr>
          <p:grpSpPr>
            <a:xfrm>
              <a:off x="0" y="1033609"/>
              <a:ext cx="9144109" cy="277200"/>
              <a:chOff x="0" y="1009"/>
              <a:chExt cx="9144109" cy="277200"/>
            </a:xfrm>
          </p:grpSpPr>
          <p:sp>
            <p:nvSpPr>
              <p:cNvPr id="7408" name="Google Shape;7408;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1" name="Google Shape;7441;p15"/>
            <p:cNvGrpSpPr/>
            <p:nvPr/>
          </p:nvGrpSpPr>
          <p:grpSpPr>
            <a:xfrm>
              <a:off x="0" y="1310809"/>
              <a:ext cx="9144109" cy="277200"/>
              <a:chOff x="0" y="1009"/>
              <a:chExt cx="9144109" cy="277200"/>
            </a:xfrm>
          </p:grpSpPr>
          <p:sp>
            <p:nvSpPr>
              <p:cNvPr id="7442" name="Google Shape;7442;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5" name="Google Shape;7475;p15"/>
            <p:cNvGrpSpPr/>
            <p:nvPr/>
          </p:nvGrpSpPr>
          <p:grpSpPr>
            <a:xfrm>
              <a:off x="0" y="1588009"/>
              <a:ext cx="9144109" cy="277200"/>
              <a:chOff x="0" y="1009"/>
              <a:chExt cx="9144109" cy="277200"/>
            </a:xfrm>
          </p:grpSpPr>
          <p:sp>
            <p:nvSpPr>
              <p:cNvPr id="7476" name="Google Shape;7476;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9" name="Google Shape;7509;p15"/>
            <p:cNvGrpSpPr/>
            <p:nvPr/>
          </p:nvGrpSpPr>
          <p:grpSpPr>
            <a:xfrm>
              <a:off x="0" y="1865209"/>
              <a:ext cx="9144109" cy="277200"/>
              <a:chOff x="0" y="1009"/>
              <a:chExt cx="9144109" cy="277200"/>
            </a:xfrm>
          </p:grpSpPr>
          <p:sp>
            <p:nvSpPr>
              <p:cNvPr id="7510" name="Google Shape;7510;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3" name="Google Shape;7543;p15"/>
            <p:cNvGrpSpPr/>
            <p:nvPr/>
          </p:nvGrpSpPr>
          <p:grpSpPr>
            <a:xfrm>
              <a:off x="0" y="2142409"/>
              <a:ext cx="9144109" cy="277200"/>
              <a:chOff x="0" y="1009"/>
              <a:chExt cx="9144109" cy="277200"/>
            </a:xfrm>
          </p:grpSpPr>
          <p:sp>
            <p:nvSpPr>
              <p:cNvPr id="7544" name="Google Shape;7544;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15"/>
            <p:cNvGrpSpPr/>
            <p:nvPr/>
          </p:nvGrpSpPr>
          <p:grpSpPr>
            <a:xfrm>
              <a:off x="0" y="2419609"/>
              <a:ext cx="9144109" cy="277200"/>
              <a:chOff x="0" y="1009"/>
              <a:chExt cx="9144109" cy="277200"/>
            </a:xfrm>
          </p:grpSpPr>
          <p:sp>
            <p:nvSpPr>
              <p:cNvPr id="7578" name="Google Shape;7578;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1" name="Google Shape;7611;p15"/>
            <p:cNvGrpSpPr/>
            <p:nvPr/>
          </p:nvGrpSpPr>
          <p:grpSpPr>
            <a:xfrm>
              <a:off x="0" y="2696809"/>
              <a:ext cx="9144109" cy="277200"/>
              <a:chOff x="0" y="1009"/>
              <a:chExt cx="9144109" cy="277200"/>
            </a:xfrm>
          </p:grpSpPr>
          <p:sp>
            <p:nvSpPr>
              <p:cNvPr id="7612" name="Google Shape;7612;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5" name="Google Shape;7645;p15"/>
            <p:cNvGrpSpPr/>
            <p:nvPr/>
          </p:nvGrpSpPr>
          <p:grpSpPr>
            <a:xfrm>
              <a:off x="0" y="2974009"/>
              <a:ext cx="9144109" cy="277200"/>
              <a:chOff x="0" y="1009"/>
              <a:chExt cx="9144109" cy="277200"/>
            </a:xfrm>
          </p:grpSpPr>
          <p:sp>
            <p:nvSpPr>
              <p:cNvPr id="7646" name="Google Shape;7646;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9" name="Google Shape;7679;p15"/>
            <p:cNvGrpSpPr/>
            <p:nvPr/>
          </p:nvGrpSpPr>
          <p:grpSpPr>
            <a:xfrm>
              <a:off x="0" y="3251209"/>
              <a:ext cx="9144109" cy="277200"/>
              <a:chOff x="0" y="1009"/>
              <a:chExt cx="9144109" cy="277200"/>
            </a:xfrm>
          </p:grpSpPr>
          <p:sp>
            <p:nvSpPr>
              <p:cNvPr id="7680" name="Google Shape;7680;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3" name="Google Shape;7713;p15"/>
            <p:cNvGrpSpPr/>
            <p:nvPr/>
          </p:nvGrpSpPr>
          <p:grpSpPr>
            <a:xfrm>
              <a:off x="0" y="3528409"/>
              <a:ext cx="9144109" cy="277200"/>
              <a:chOff x="0" y="1009"/>
              <a:chExt cx="9144109" cy="277200"/>
            </a:xfrm>
          </p:grpSpPr>
          <p:sp>
            <p:nvSpPr>
              <p:cNvPr id="7714" name="Google Shape;7714;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7" name="Google Shape;7747;p15"/>
            <p:cNvGrpSpPr/>
            <p:nvPr/>
          </p:nvGrpSpPr>
          <p:grpSpPr>
            <a:xfrm>
              <a:off x="0" y="3805609"/>
              <a:ext cx="9144109" cy="277200"/>
              <a:chOff x="0" y="1009"/>
              <a:chExt cx="9144109" cy="277200"/>
            </a:xfrm>
          </p:grpSpPr>
          <p:sp>
            <p:nvSpPr>
              <p:cNvPr id="7748" name="Google Shape;7748;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1" name="Google Shape;7781;p15"/>
            <p:cNvGrpSpPr/>
            <p:nvPr/>
          </p:nvGrpSpPr>
          <p:grpSpPr>
            <a:xfrm>
              <a:off x="0" y="4082809"/>
              <a:ext cx="9144109" cy="277200"/>
              <a:chOff x="0" y="1009"/>
              <a:chExt cx="9144109" cy="277200"/>
            </a:xfrm>
          </p:grpSpPr>
          <p:sp>
            <p:nvSpPr>
              <p:cNvPr id="7782" name="Google Shape;7782;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15"/>
            <p:cNvGrpSpPr/>
            <p:nvPr/>
          </p:nvGrpSpPr>
          <p:grpSpPr>
            <a:xfrm>
              <a:off x="0" y="4360009"/>
              <a:ext cx="9144109" cy="277200"/>
              <a:chOff x="0" y="1009"/>
              <a:chExt cx="9144109" cy="277200"/>
            </a:xfrm>
          </p:grpSpPr>
          <p:sp>
            <p:nvSpPr>
              <p:cNvPr id="7816" name="Google Shape;7816;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9" name="Google Shape;7849;p15"/>
            <p:cNvGrpSpPr/>
            <p:nvPr/>
          </p:nvGrpSpPr>
          <p:grpSpPr>
            <a:xfrm>
              <a:off x="0" y="4637209"/>
              <a:ext cx="9144109" cy="277200"/>
              <a:chOff x="0" y="1009"/>
              <a:chExt cx="9144109" cy="277200"/>
            </a:xfrm>
          </p:grpSpPr>
          <p:sp>
            <p:nvSpPr>
              <p:cNvPr id="7850" name="Google Shape;7850;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3" name="Google Shape;7883;p15"/>
            <p:cNvGrpSpPr/>
            <p:nvPr/>
          </p:nvGrpSpPr>
          <p:grpSpPr>
            <a:xfrm>
              <a:off x="0" y="4914409"/>
              <a:ext cx="9144109" cy="277200"/>
              <a:chOff x="0" y="1009"/>
              <a:chExt cx="9144109" cy="277200"/>
            </a:xfrm>
          </p:grpSpPr>
          <p:sp>
            <p:nvSpPr>
              <p:cNvPr id="7884" name="Google Shape;7884;p1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1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1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1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1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1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1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1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1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1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1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1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1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1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1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1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1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1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1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1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1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1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1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1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1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1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1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1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1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1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1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1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1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17" name="Google Shape;7917;p15"/>
          <p:cNvSpPr txBox="1"/>
          <p:nvPr>
            <p:ph type="title"/>
          </p:nvPr>
        </p:nvSpPr>
        <p:spPr>
          <a:xfrm>
            <a:off x="720000" y="802375"/>
            <a:ext cx="3280500" cy="19638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918" name="Google Shape;7918;p15"/>
          <p:cNvSpPr txBox="1"/>
          <p:nvPr>
            <p:ph idx="1" type="subTitle"/>
          </p:nvPr>
        </p:nvSpPr>
        <p:spPr>
          <a:xfrm>
            <a:off x="720000" y="2835550"/>
            <a:ext cx="3280500" cy="10065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cxnSp>
        <p:nvCxnSpPr>
          <p:cNvPr id="7919" name="Google Shape;7919;p15"/>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7920" name="Google Shape;7920;p15"/>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7921" name="Google Shape;7921;p15"/>
          <p:cNvSpPr/>
          <p:nvPr>
            <p:ph idx="2" type="pic"/>
          </p:nvPr>
        </p:nvSpPr>
        <p:spPr>
          <a:xfrm>
            <a:off x="5195334" y="611975"/>
            <a:ext cx="3235500" cy="4592700"/>
          </a:xfrm>
          <a:prstGeom prst="round2SameRect">
            <a:avLst>
              <a:gd fmla="val 50000" name="adj1"/>
              <a:gd fmla="val 0" name="adj2"/>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bg>
      <p:bgPr>
        <a:solidFill>
          <a:schemeClr val="accent1"/>
        </a:solidFill>
      </p:bgPr>
    </p:bg>
    <p:spTree>
      <p:nvGrpSpPr>
        <p:cNvPr id="7922" name="Shape 7922"/>
        <p:cNvGrpSpPr/>
        <p:nvPr/>
      </p:nvGrpSpPr>
      <p:grpSpPr>
        <a:xfrm>
          <a:off x="0" y="0"/>
          <a:ext cx="0" cy="0"/>
          <a:chOff x="0" y="0"/>
          <a:chExt cx="0" cy="0"/>
        </a:xfrm>
      </p:grpSpPr>
      <p:grpSp>
        <p:nvGrpSpPr>
          <p:cNvPr id="7923" name="Google Shape;7923;p16"/>
          <p:cNvGrpSpPr/>
          <p:nvPr/>
        </p:nvGrpSpPr>
        <p:grpSpPr>
          <a:xfrm>
            <a:off x="0" y="-61641"/>
            <a:ext cx="9144109" cy="5266800"/>
            <a:chOff x="0" y="-75191"/>
            <a:chExt cx="9144109" cy="5266800"/>
          </a:xfrm>
        </p:grpSpPr>
        <p:grpSp>
          <p:nvGrpSpPr>
            <p:cNvPr id="7924" name="Google Shape;7924;p16"/>
            <p:cNvGrpSpPr/>
            <p:nvPr/>
          </p:nvGrpSpPr>
          <p:grpSpPr>
            <a:xfrm>
              <a:off x="0" y="-75191"/>
              <a:ext cx="9144109" cy="277200"/>
              <a:chOff x="0" y="1009"/>
              <a:chExt cx="9144109" cy="277200"/>
            </a:xfrm>
          </p:grpSpPr>
          <p:sp>
            <p:nvSpPr>
              <p:cNvPr id="7925" name="Google Shape;7925;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8" name="Google Shape;7958;p16"/>
            <p:cNvGrpSpPr/>
            <p:nvPr/>
          </p:nvGrpSpPr>
          <p:grpSpPr>
            <a:xfrm>
              <a:off x="0" y="202009"/>
              <a:ext cx="9144109" cy="277200"/>
              <a:chOff x="0" y="1009"/>
              <a:chExt cx="9144109" cy="277200"/>
            </a:xfrm>
          </p:grpSpPr>
          <p:sp>
            <p:nvSpPr>
              <p:cNvPr id="7959" name="Google Shape;7959;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2" name="Google Shape;7992;p16"/>
            <p:cNvGrpSpPr/>
            <p:nvPr/>
          </p:nvGrpSpPr>
          <p:grpSpPr>
            <a:xfrm>
              <a:off x="0" y="479209"/>
              <a:ext cx="9144109" cy="277200"/>
              <a:chOff x="0" y="1009"/>
              <a:chExt cx="9144109" cy="277200"/>
            </a:xfrm>
          </p:grpSpPr>
          <p:sp>
            <p:nvSpPr>
              <p:cNvPr id="7993" name="Google Shape;7993;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6" name="Google Shape;8026;p16"/>
            <p:cNvGrpSpPr/>
            <p:nvPr/>
          </p:nvGrpSpPr>
          <p:grpSpPr>
            <a:xfrm>
              <a:off x="0" y="756409"/>
              <a:ext cx="9144109" cy="277200"/>
              <a:chOff x="0" y="1009"/>
              <a:chExt cx="9144109" cy="277200"/>
            </a:xfrm>
          </p:grpSpPr>
          <p:sp>
            <p:nvSpPr>
              <p:cNvPr id="8027" name="Google Shape;8027;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60" name="Google Shape;8060;p16"/>
            <p:cNvGrpSpPr/>
            <p:nvPr/>
          </p:nvGrpSpPr>
          <p:grpSpPr>
            <a:xfrm>
              <a:off x="0" y="1033609"/>
              <a:ext cx="9144109" cy="277200"/>
              <a:chOff x="0" y="1009"/>
              <a:chExt cx="9144109" cy="277200"/>
            </a:xfrm>
          </p:grpSpPr>
          <p:sp>
            <p:nvSpPr>
              <p:cNvPr id="8061" name="Google Shape;8061;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4" name="Google Shape;8094;p16"/>
            <p:cNvGrpSpPr/>
            <p:nvPr/>
          </p:nvGrpSpPr>
          <p:grpSpPr>
            <a:xfrm>
              <a:off x="0" y="1310809"/>
              <a:ext cx="9144109" cy="277200"/>
              <a:chOff x="0" y="1009"/>
              <a:chExt cx="9144109" cy="277200"/>
            </a:xfrm>
          </p:grpSpPr>
          <p:sp>
            <p:nvSpPr>
              <p:cNvPr id="8095" name="Google Shape;8095;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16"/>
            <p:cNvGrpSpPr/>
            <p:nvPr/>
          </p:nvGrpSpPr>
          <p:grpSpPr>
            <a:xfrm>
              <a:off x="0" y="1588009"/>
              <a:ext cx="9144109" cy="277200"/>
              <a:chOff x="0" y="1009"/>
              <a:chExt cx="9144109" cy="277200"/>
            </a:xfrm>
          </p:grpSpPr>
          <p:sp>
            <p:nvSpPr>
              <p:cNvPr id="8129" name="Google Shape;8129;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2" name="Google Shape;8162;p16"/>
            <p:cNvGrpSpPr/>
            <p:nvPr/>
          </p:nvGrpSpPr>
          <p:grpSpPr>
            <a:xfrm>
              <a:off x="0" y="1865209"/>
              <a:ext cx="9144109" cy="277200"/>
              <a:chOff x="0" y="1009"/>
              <a:chExt cx="9144109" cy="277200"/>
            </a:xfrm>
          </p:grpSpPr>
          <p:sp>
            <p:nvSpPr>
              <p:cNvPr id="8163" name="Google Shape;8163;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16"/>
            <p:cNvGrpSpPr/>
            <p:nvPr/>
          </p:nvGrpSpPr>
          <p:grpSpPr>
            <a:xfrm>
              <a:off x="0" y="2142409"/>
              <a:ext cx="9144109" cy="277200"/>
              <a:chOff x="0" y="1009"/>
              <a:chExt cx="9144109" cy="277200"/>
            </a:xfrm>
          </p:grpSpPr>
          <p:sp>
            <p:nvSpPr>
              <p:cNvPr id="8197" name="Google Shape;8197;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0" name="Google Shape;8230;p16"/>
            <p:cNvGrpSpPr/>
            <p:nvPr/>
          </p:nvGrpSpPr>
          <p:grpSpPr>
            <a:xfrm>
              <a:off x="0" y="2419609"/>
              <a:ext cx="9144109" cy="277200"/>
              <a:chOff x="0" y="1009"/>
              <a:chExt cx="9144109" cy="277200"/>
            </a:xfrm>
          </p:grpSpPr>
          <p:sp>
            <p:nvSpPr>
              <p:cNvPr id="8231" name="Google Shape;8231;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16"/>
            <p:cNvGrpSpPr/>
            <p:nvPr/>
          </p:nvGrpSpPr>
          <p:grpSpPr>
            <a:xfrm>
              <a:off x="0" y="2696809"/>
              <a:ext cx="9144109" cy="277200"/>
              <a:chOff x="0" y="1009"/>
              <a:chExt cx="9144109" cy="277200"/>
            </a:xfrm>
          </p:grpSpPr>
          <p:sp>
            <p:nvSpPr>
              <p:cNvPr id="8265" name="Google Shape;8265;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16"/>
            <p:cNvGrpSpPr/>
            <p:nvPr/>
          </p:nvGrpSpPr>
          <p:grpSpPr>
            <a:xfrm>
              <a:off x="0" y="2974009"/>
              <a:ext cx="9144109" cy="277200"/>
              <a:chOff x="0" y="1009"/>
              <a:chExt cx="9144109" cy="277200"/>
            </a:xfrm>
          </p:grpSpPr>
          <p:sp>
            <p:nvSpPr>
              <p:cNvPr id="8299" name="Google Shape;8299;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16"/>
            <p:cNvGrpSpPr/>
            <p:nvPr/>
          </p:nvGrpSpPr>
          <p:grpSpPr>
            <a:xfrm>
              <a:off x="0" y="3251209"/>
              <a:ext cx="9144109" cy="277200"/>
              <a:chOff x="0" y="1009"/>
              <a:chExt cx="9144109" cy="277200"/>
            </a:xfrm>
          </p:grpSpPr>
          <p:sp>
            <p:nvSpPr>
              <p:cNvPr id="8333" name="Google Shape;8333;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6" name="Google Shape;8366;p16"/>
            <p:cNvGrpSpPr/>
            <p:nvPr/>
          </p:nvGrpSpPr>
          <p:grpSpPr>
            <a:xfrm>
              <a:off x="0" y="3528409"/>
              <a:ext cx="9144109" cy="277200"/>
              <a:chOff x="0" y="1009"/>
              <a:chExt cx="9144109" cy="277200"/>
            </a:xfrm>
          </p:grpSpPr>
          <p:sp>
            <p:nvSpPr>
              <p:cNvPr id="8367" name="Google Shape;8367;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0" name="Google Shape;8400;p16"/>
            <p:cNvGrpSpPr/>
            <p:nvPr/>
          </p:nvGrpSpPr>
          <p:grpSpPr>
            <a:xfrm>
              <a:off x="0" y="3805609"/>
              <a:ext cx="9144109" cy="277200"/>
              <a:chOff x="0" y="1009"/>
              <a:chExt cx="9144109" cy="277200"/>
            </a:xfrm>
          </p:grpSpPr>
          <p:sp>
            <p:nvSpPr>
              <p:cNvPr id="8401" name="Google Shape;8401;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16"/>
            <p:cNvGrpSpPr/>
            <p:nvPr/>
          </p:nvGrpSpPr>
          <p:grpSpPr>
            <a:xfrm>
              <a:off x="0" y="4082809"/>
              <a:ext cx="9144109" cy="277200"/>
              <a:chOff x="0" y="1009"/>
              <a:chExt cx="9144109" cy="277200"/>
            </a:xfrm>
          </p:grpSpPr>
          <p:sp>
            <p:nvSpPr>
              <p:cNvPr id="8435" name="Google Shape;8435;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8" name="Google Shape;8468;p16"/>
            <p:cNvGrpSpPr/>
            <p:nvPr/>
          </p:nvGrpSpPr>
          <p:grpSpPr>
            <a:xfrm>
              <a:off x="0" y="4360009"/>
              <a:ext cx="9144109" cy="277200"/>
              <a:chOff x="0" y="1009"/>
              <a:chExt cx="9144109" cy="277200"/>
            </a:xfrm>
          </p:grpSpPr>
          <p:sp>
            <p:nvSpPr>
              <p:cNvPr id="8469" name="Google Shape;8469;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2" name="Google Shape;8502;p16"/>
            <p:cNvGrpSpPr/>
            <p:nvPr/>
          </p:nvGrpSpPr>
          <p:grpSpPr>
            <a:xfrm>
              <a:off x="0" y="4637209"/>
              <a:ext cx="9144109" cy="277200"/>
              <a:chOff x="0" y="1009"/>
              <a:chExt cx="9144109" cy="277200"/>
            </a:xfrm>
          </p:grpSpPr>
          <p:sp>
            <p:nvSpPr>
              <p:cNvPr id="8503" name="Google Shape;8503;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6" name="Google Shape;8536;p16"/>
            <p:cNvGrpSpPr/>
            <p:nvPr/>
          </p:nvGrpSpPr>
          <p:grpSpPr>
            <a:xfrm>
              <a:off x="0" y="4914409"/>
              <a:ext cx="9144109" cy="277200"/>
              <a:chOff x="0" y="1009"/>
              <a:chExt cx="9144109" cy="277200"/>
            </a:xfrm>
          </p:grpSpPr>
          <p:sp>
            <p:nvSpPr>
              <p:cNvPr id="8537" name="Google Shape;8537;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70" name="Google Shape;8570;p16"/>
          <p:cNvGrpSpPr/>
          <p:nvPr/>
        </p:nvGrpSpPr>
        <p:grpSpPr>
          <a:xfrm>
            <a:off x="0" y="-61641"/>
            <a:ext cx="9144109" cy="5266800"/>
            <a:chOff x="0" y="-75191"/>
            <a:chExt cx="9144109" cy="5266800"/>
          </a:xfrm>
        </p:grpSpPr>
        <p:grpSp>
          <p:nvGrpSpPr>
            <p:cNvPr id="8571" name="Google Shape;8571;p16"/>
            <p:cNvGrpSpPr/>
            <p:nvPr/>
          </p:nvGrpSpPr>
          <p:grpSpPr>
            <a:xfrm>
              <a:off x="0" y="-75191"/>
              <a:ext cx="9144109" cy="277200"/>
              <a:chOff x="0" y="1009"/>
              <a:chExt cx="9144109" cy="277200"/>
            </a:xfrm>
          </p:grpSpPr>
          <p:sp>
            <p:nvSpPr>
              <p:cNvPr id="8572" name="Google Shape;8572;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5" name="Google Shape;8605;p16"/>
            <p:cNvGrpSpPr/>
            <p:nvPr/>
          </p:nvGrpSpPr>
          <p:grpSpPr>
            <a:xfrm>
              <a:off x="0" y="202009"/>
              <a:ext cx="9144109" cy="277200"/>
              <a:chOff x="0" y="1009"/>
              <a:chExt cx="9144109" cy="277200"/>
            </a:xfrm>
          </p:grpSpPr>
          <p:sp>
            <p:nvSpPr>
              <p:cNvPr id="8606" name="Google Shape;8606;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9" name="Google Shape;8639;p16"/>
            <p:cNvGrpSpPr/>
            <p:nvPr/>
          </p:nvGrpSpPr>
          <p:grpSpPr>
            <a:xfrm>
              <a:off x="0" y="479209"/>
              <a:ext cx="9144109" cy="277200"/>
              <a:chOff x="0" y="1009"/>
              <a:chExt cx="9144109" cy="277200"/>
            </a:xfrm>
          </p:grpSpPr>
          <p:sp>
            <p:nvSpPr>
              <p:cNvPr id="8640" name="Google Shape;8640;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73" name="Google Shape;8673;p16"/>
            <p:cNvGrpSpPr/>
            <p:nvPr/>
          </p:nvGrpSpPr>
          <p:grpSpPr>
            <a:xfrm>
              <a:off x="0" y="756409"/>
              <a:ext cx="9144109" cy="277200"/>
              <a:chOff x="0" y="1009"/>
              <a:chExt cx="9144109" cy="277200"/>
            </a:xfrm>
          </p:grpSpPr>
          <p:sp>
            <p:nvSpPr>
              <p:cNvPr id="8674" name="Google Shape;8674;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7" name="Google Shape;8707;p16"/>
            <p:cNvGrpSpPr/>
            <p:nvPr/>
          </p:nvGrpSpPr>
          <p:grpSpPr>
            <a:xfrm>
              <a:off x="0" y="1033609"/>
              <a:ext cx="9144109" cy="277200"/>
              <a:chOff x="0" y="1009"/>
              <a:chExt cx="9144109" cy="277200"/>
            </a:xfrm>
          </p:grpSpPr>
          <p:sp>
            <p:nvSpPr>
              <p:cNvPr id="8708" name="Google Shape;8708;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16"/>
            <p:cNvGrpSpPr/>
            <p:nvPr/>
          </p:nvGrpSpPr>
          <p:grpSpPr>
            <a:xfrm>
              <a:off x="0" y="1310809"/>
              <a:ext cx="9144109" cy="277200"/>
              <a:chOff x="0" y="1009"/>
              <a:chExt cx="9144109" cy="277200"/>
            </a:xfrm>
          </p:grpSpPr>
          <p:sp>
            <p:nvSpPr>
              <p:cNvPr id="8742" name="Google Shape;8742;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5" name="Google Shape;8775;p16"/>
            <p:cNvGrpSpPr/>
            <p:nvPr/>
          </p:nvGrpSpPr>
          <p:grpSpPr>
            <a:xfrm>
              <a:off x="0" y="1588009"/>
              <a:ext cx="9144109" cy="277200"/>
              <a:chOff x="0" y="1009"/>
              <a:chExt cx="9144109" cy="277200"/>
            </a:xfrm>
          </p:grpSpPr>
          <p:sp>
            <p:nvSpPr>
              <p:cNvPr id="8776" name="Google Shape;8776;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9" name="Google Shape;8809;p16"/>
            <p:cNvGrpSpPr/>
            <p:nvPr/>
          </p:nvGrpSpPr>
          <p:grpSpPr>
            <a:xfrm>
              <a:off x="0" y="1865209"/>
              <a:ext cx="9144109" cy="277200"/>
              <a:chOff x="0" y="1009"/>
              <a:chExt cx="9144109" cy="277200"/>
            </a:xfrm>
          </p:grpSpPr>
          <p:sp>
            <p:nvSpPr>
              <p:cNvPr id="8810" name="Google Shape;8810;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3" name="Google Shape;8843;p16"/>
            <p:cNvGrpSpPr/>
            <p:nvPr/>
          </p:nvGrpSpPr>
          <p:grpSpPr>
            <a:xfrm>
              <a:off x="0" y="2142409"/>
              <a:ext cx="9144109" cy="277200"/>
              <a:chOff x="0" y="1009"/>
              <a:chExt cx="9144109" cy="277200"/>
            </a:xfrm>
          </p:grpSpPr>
          <p:sp>
            <p:nvSpPr>
              <p:cNvPr id="8844" name="Google Shape;8844;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16"/>
            <p:cNvGrpSpPr/>
            <p:nvPr/>
          </p:nvGrpSpPr>
          <p:grpSpPr>
            <a:xfrm>
              <a:off x="0" y="2419609"/>
              <a:ext cx="9144109" cy="277200"/>
              <a:chOff x="0" y="1009"/>
              <a:chExt cx="9144109" cy="277200"/>
            </a:xfrm>
          </p:grpSpPr>
          <p:sp>
            <p:nvSpPr>
              <p:cNvPr id="8878" name="Google Shape;8878;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1" name="Google Shape;8911;p16"/>
            <p:cNvGrpSpPr/>
            <p:nvPr/>
          </p:nvGrpSpPr>
          <p:grpSpPr>
            <a:xfrm>
              <a:off x="0" y="2696809"/>
              <a:ext cx="9144109" cy="277200"/>
              <a:chOff x="0" y="1009"/>
              <a:chExt cx="9144109" cy="277200"/>
            </a:xfrm>
          </p:grpSpPr>
          <p:sp>
            <p:nvSpPr>
              <p:cNvPr id="8912" name="Google Shape;8912;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5" name="Google Shape;8945;p16"/>
            <p:cNvGrpSpPr/>
            <p:nvPr/>
          </p:nvGrpSpPr>
          <p:grpSpPr>
            <a:xfrm>
              <a:off x="0" y="2974009"/>
              <a:ext cx="9144109" cy="277200"/>
              <a:chOff x="0" y="1009"/>
              <a:chExt cx="9144109" cy="277200"/>
            </a:xfrm>
          </p:grpSpPr>
          <p:sp>
            <p:nvSpPr>
              <p:cNvPr id="8946" name="Google Shape;8946;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9" name="Google Shape;8979;p16"/>
            <p:cNvGrpSpPr/>
            <p:nvPr/>
          </p:nvGrpSpPr>
          <p:grpSpPr>
            <a:xfrm>
              <a:off x="0" y="3251209"/>
              <a:ext cx="9144109" cy="277200"/>
              <a:chOff x="0" y="1009"/>
              <a:chExt cx="9144109" cy="277200"/>
            </a:xfrm>
          </p:grpSpPr>
          <p:sp>
            <p:nvSpPr>
              <p:cNvPr id="8980" name="Google Shape;8980;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16"/>
            <p:cNvGrpSpPr/>
            <p:nvPr/>
          </p:nvGrpSpPr>
          <p:grpSpPr>
            <a:xfrm>
              <a:off x="0" y="3528409"/>
              <a:ext cx="9144109" cy="277200"/>
              <a:chOff x="0" y="1009"/>
              <a:chExt cx="9144109" cy="277200"/>
            </a:xfrm>
          </p:grpSpPr>
          <p:sp>
            <p:nvSpPr>
              <p:cNvPr id="9014" name="Google Shape;9014;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7" name="Google Shape;9047;p16"/>
            <p:cNvGrpSpPr/>
            <p:nvPr/>
          </p:nvGrpSpPr>
          <p:grpSpPr>
            <a:xfrm>
              <a:off x="0" y="3805609"/>
              <a:ext cx="9144109" cy="277200"/>
              <a:chOff x="0" y="1009"/>
              <a:chExt cx="9144109" cy="277200"/>
            </a:xfrm>
          </p:grpSpPr>
          <p:sp>
            <p:nvSpPr>
              <p:cNvPr id="9048" name="Google Shape;9048;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16"/>
            <p:cNvGrpSpPr/>
            <p:nvPr/>
          </p:nvGrpSpPr>
          <p:grpSpPr>
            <a:xfrm>
              <a:off x="0" y="4082809"/>
              <a:ext cx="9144109" cy="277200"/>
              <a:chOff x="0" y="1009"/>
              <a:chExt cx="9144109" cy="277200"/>
            </a:xfrm>
          </p:grpSpPr>
          <p:sp>
            <p:nvSpPr>
              <p:cNvPr id="9082" name="Google Shape;9082;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5" name="Google Shape;9115;p16"/>
            <p:cNvGrpSpPr/>
            <p:nvPr/>
          </p:nvGrpSpPr>
          <p:grpSpPr>
            <a:xfrm>
              <a:off x="0" y="4360009"/>
              <a:ext cx="9144109" cy="277200"/>
              <a:chOff x="0" y="1009"/>
              <a:chExt cx="9144109" cy="277200"/>
            </a:xfrm>
          </p:grpSpPr>
          <p:sp>
            <p:nvSpPr>
              <p:cNvPr id="9116" name="Google Shape;9116;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9" name="Google Shape;9149;p16"/>
            <p:cNvGrpSpPr/>
            <p:nvPr/>
          </p:nvGrpSpPr>
          <p:grpSpPr>
            <a:xfrm>
              <a:off x="0" y="4637209"/>
              <a:ext cx="9144109" cy="277200"/>
              <a:chOff x="0" y="1009"/>
              <a:chExt cx="9144109" cy="277200"/>
            </a:xfrm>
          </p:grpSpPr>
          <p:sp>
            <p:nvSpPr>
              <p:cNvPr id="9150" name="Google Shape;9150;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16"/>
            <p:cNvGrpSpPr/>
            <p:nvPr/>
          </p:nvGrpSpPr>
          <p:grpSpPr>
            <a:xfrm>
              <a:off x="0" y="4914409"/>
              <a:ext cx="9144109" cy="277200"/>
              <a:chOff x="0" y="1009"/>
              <a:chExt cx="9144109" cy="277200"/>
            </a:xfrm>
          </p:grpSpPr>
          <p:sp>
            <p:nvSpPr>
              <p:cNvPr id="9184" name="Google Shape;9184;p16"/>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16"/>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16"/>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16"/>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16"/>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16"/>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16"/>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16"/>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16"/>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16"/>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16"/>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16"/>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16"/>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16"/>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16"/>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16"/>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16"/>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16"/>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16"/>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16"/>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16"/>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16"/>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16"/>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16"/>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16"/>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16"/>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16"/>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16"/>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16"/>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16"/>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16"/>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16"/>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16"/>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17" name="Google Shape;9217;p16"/>
          <p:cNvSpPr txBox="1"/>
          <p:nvPr>
            <p:ph type="title"/>
          </p:nvPr>
        </p:nvSpPr>
        <p:spPr>
          <a:xfrm>
            <a:off x="720000" y="1295238"/>
            <a:ext cx="2944200" cy="10263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3000"/>
              <a:buNone/>
              <a:defRPr>
                <a:solidFill>
                  <a:schemeClr val="lt1"/>
                </a:solidFill>
              </a:defRPr>
            </a:lvl1pPr>
            <a:lvl2pPr lvl="1" rtl="0">
              <a:spcBef>
                <a:spcPts val="0"/>
              </a:spcBef>
              <a:spcAft>
                <a:spcPts val="0"/>
              </a:spcAft>
              <a:buClr>
                <a:schemeClr val="lt1"/>
              </a:buClr>
              <a:buSzPts val="3500"/>
              <a:buNone/>
              <a:defRPr>
                <a:solidFill>
                  <a:schemeClr val="lt1"/>
                </a:solidFill>
              </a:defRPr>
            </a:lvl2pPr>
            <a:lvl3pPr lvl="2" rtl="0">
              <a:spcBef>
                <a:spcPts val="0"/>
              </a:spcBef>
              <a:spcAft>
                <a:spcPts val="0"/>
              </a:spcAft>
              <a:buClr>
                <a:schemeClr val="lt1"/>
              </a:buClr>
              <a:buSzPts val="3500"/>
              <a:buNone/>
              <a:defRPr>
                <a:solidFill>
                  <a:schemeClr val="lt1"/>
                </a:solidFill>
              </a:defRPr>
            </a:lvl3pPr>
            <a:lvl4pPr lvl="3" rtl="0">
              <a:spcBef>
                <a:spcPts val="0"/>
              </a:spcBef>
              <a:spcAft>
                <a:spcPts val="0"/>
              </a:spcAft>
              <a:buClr>
                <a:schemeClr val="lt1"/>
              </a:buClr>
              <a:buSzPts val="3500"/>
              <a:buNone/>
              <a:defRPr>
                <a:solidFill>
                  <a:schemeClr val="lt1"/>
                </a:solidFill>
              </a:defRPr>
            </a:lvl4pPr>
            <a:lvl5pPr lvl="4" rtl="0">
              <a:spcBef>
                <a:spcPts val="0"/>
              </a:spcBef>
              <a:spcAft>
                <a:spcPts val="0"/>
              </a:spcAft>
              <a:buClr>
                <a:schemeClr val="lt1"/>
              </a:buClr>
              <a:buSzPts val="3500"/>
              <a:buNone/>
              <a:defRPr>
                <a:solidFill>
                  <a:schemeClr val="lt1"/>
                </a:solidFill>
              </a:defRPr>
            </a:lvl5pPr>
            <a:lvl6pPr lvl="5" rtl="0">
              <a:spcBef>
                <a:spcPts val="0"/>
              </a:spcBef>
              <a:spcAft>
                <a:spcPts val="0"/>
              </a:spcAft>
              <a:buClr>
                <a:schemeClr val="lt1"/>
              </a:buClr>
              <a:buSzPts val="3500"/>
              <a:buNone/>
              <a:defRPr>
                <a:solidFill>
                  <a:schemeClr val="lt1"/>
                </a:solidFill>
              </a:defRPr>
            </a:lvl6pPr>
            <a:lvl7pPr lvl="6" rtl="0">
              <a:spcBef>
                <a:spcPts val="0"/>
              </a:spcBef>
              <a:spcAft>
                <a:spcPts val="0"/>
              </a:spcAft>
              <a:buClr>
                <a:schemeClr val="lt1"/>
              </a:buClr>
              <a:buSzPts val="3500"/>
              <a:buNone/>
              <a:defRPr>
                <a:solidFill>
                  <a:schemeClr val="lt1"/>
                </a:solidFill>
              </a:defRPr>
            </a:lvl7pPr>
            <a:lvl8pPr lvl="7" rtl="0">
              <a:spcBef>
                <a:spcPts val="0"/>
              </a:spcBef>
              <a:spcAft>
                <a:spcPts val="0"/>
              </a:spcAft>
              <a:buClr>
                <a:schemeClr val="lt1"/>
              </a:buClr>
              <a:buSzPts val="3500"/>
              <a:buNone/>
              <a:defRPr>
                <a:solidFill>
                  <a:schemeClr val="lt1"/>
                </a:solidFill>
              </a:defRPr>
            </a:lvl8pPr>
            <a:lvl9pPr lvl="8" rtl="0">
              <a:spcBef>
                <a:spcPts val="0"/>
              </a:spcBef>
              <a:spcAft>
                <a:spcPts val="0"/>
              </a:spcAft>
              <a:buClr>
                <a:schemeClr val="lt1"/>
              </a:buClr>
              <a:buSzPts val="3500"/>
              <a:buNone/>
              <a:defRPr>
                <a:solidFill>
                  <a:schemeClr val="lt1"/>
                </a:solidFill>
              </a:defRPr>
            </a:lvl9pPr>
          </a:lstStyle>
          <a:p/>
        </p:txBody>
      </p:sp>
      <p:sp>
        <p:nvSpPr>
          <p:cNvPr id="9218" name="Google Shape;9218;p16"/>
          <p:cNvSpPr txBox="1"/>
          <p:nvPr>
            <p:ph idx="1" type="subTitle"/>
          </p:nvPr>
        </p:nvSpPr>
        <p:spPr>
          <a:xfrm>
            <a:off x="720000" y="2321388"/>
            <a:ext cx="2944200" cy="1070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sp>
        <p:nvSpPr>
          <p:cNvPr id="9219" name="Google Shape;9219;p16"/>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9220" name="Google Shape;9220;p16"/>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9221" name="Google Shape;9221;p16"/>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222" name="Google Shape;9222;p16"/>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9223" name="Google Shape;9223;p16"/>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9224" name="Google Shape;9224;p16"/>
          <p:cNvSpPr/>
          <p:nvPr/>
        </p:nvSpPr>
        <p:spPr>
          <a:xfrm>
            <a:off x="406168" y="4012211"/>
            <a:ext cx="306060" cy="30605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16"/>
          <p:cNvSpPr/>
          <p:nvPr/>
        </p:nvSpPr>
        <p:spPr>
          <a:xfrm>
            <a:off x="8266626" y="1024338"/>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16"/>
          <p:cNvSpPr/>
          <p:nvPr/>
        </p:nvSpPr>
        <p:spPr>
          <a:xfrm>
            <a:off x="8313997" y="2687118"/>
            <a:ext cx="233561" cy="2335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bg>
      <p:bgPr>
        <a:solidFill>
          <a:schemeClr val="accent1"/>
        </a:solidFill>
      </p:bgPr>
    </p:bg>
    <p:spTree>
      <p:nvGrpSpPr>
        <p:cNvPr id="9227" name="Shape 9227"/>
        <p:cNvGrpSpPr/>
        <p:nvPr/>
      </p:nvGrpSpPr>
      <p:grpSpPr>
        <a:xfrm>
          <a:off x="0" y="0"/>
          <a:ext cx="0" cy="0"/>
          <a:chOff x="0" y="0"/>
          <a:chExt cx="0" cy="0"/>
        </a:xfrm>
      </p:grpSpPr>
      <p:grpSp>
        <p:nvGrpSpPr>
          <p:cNvPr id="9228" name="Google Shape;9228;p17"/>
          <p:cNvGrpSpPr/>
          <p:nvPr/>
        </p:nvGrpSpPr>
        <p:grpSpPr>
          <a:xfrm>
            <a:off x="0" y="-61641"/>
            <a:ext cx="9144109" cy="5266800"/>
            <a:chOff x="0" y="-75191"/>
            <a:chExt cx="9144109" cy="5266800"/>
          </a:xfrm>
        </p:grpSpPr>
        <p:grpSp>
          <p:nvGrpSpPr>
            <p:cNvPr id="9229" name="Google Shape;9229;p17"/>
            <p:cNvGrpSpPr/>
            <p:nvPr/>
          </p:nvGrpSpPr>
          <p:grpSpPr>
            <a:xfrm>
              <a:off x="0" y="-75191"/>
              <a:ext cx="9144109" cy="277200"/>
              <a:chOff x="0" y="1009"/>
              <a:chExt cx="9144109" cy="277200"/>
            </a:xfrm>
          </p:grpSpPr>
          <p:sp>
            <p:nvSpPr>
              <p:cNvPr id="9230" name="Google Shape;9230;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17"/>
            <p:cNvGrpSpPr/>
            <p:nvPr/>
          </p:nvGrpSpPr>
          <p:grpSpPr>
            <a:xfrm>
              <a:off x="0" y="202009"/>
              <a:ext cx="9144109" cy="277200"/>
              <a:chOff x="0" y="1009"/>
              <a:chExt cx="9144109" cy="277200"/>
            </a:xfrm>
          </p:grpSpPr>
          <p:sp>
            <p:nvSpPr>
              <p:cNvPr id="9264" name="Google Shape;9264;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7" name="Google Shape;9297;p17"/>
            <p:cNvGrpSpPr/>
            <p:nvPr/>
          </p:nvGrpSpPr>
          <p:grpSpPr>
            <a:xfrm>
              <a:off x="0" y="479209"/>
              <a:ext cx="9144109" cy="277200"/>
              <a:chOff x="0" y="1009"/>
              <a:chExt cx="9144109" cy="277200"/>
            </a:xfrm>
          </p:grpSpPr>
          <p:sp>
            <p:nvSpPr>
              <p:cNvPr id="9298" name="Google Shape;9298;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17"/>
            <p:cNvGrpSpPr/>
            <p:nvPr/>
          </p:nvGrpSpPr>
          <p:grpSpPr>
            <a:xfrm>
              <a:off x="0" y="756409"/>
              <a:ext cx="9144109" cy="277200"/>
              <a:chOff x="0" y="1009"/>
              <a:chExt cx="9144109" cy="277200"/>
            </a:xfrm>
          </p:grpSpPr>
          <p:sp>
            <p:nvSpPr>
              <p:cNvPr id="9332" name="Google Shape;9332;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17"/>
            <p:cNvGrpSpPr/>
            <p:nvPr/>
          </p:nvGrpSpPr>
          <p:grpSpPr>
            <a:xfrm>
              <a:off x="0" y="1033609"/>
              <a:ext cx="9144109" cy="277200"/>
              <a:chOff x="0" y="1009"/>
              <a:chExt cx="9144109" cy="277200"/>
            </a:xfrm>
          </p:grpSpPr>
          <p:sp>
            <p:nvSpPr>
              <p:cNvPr id="9366" name="Google Shape;9366;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17"/>
            <p:cNvGrpSpPr/>
            <p:nvPr/>
          </p:nvGrpSpPr>
          <p:grpSpPr>
            <a:xfrm>
              <a:off x="0" y="1310809"/>
              <a:ext cx="9144109" cy="277200"/>
              <a:chOff x="0" y="1009"/>
              <a:chExt cx="9144109" cy="277200"/>
            </a:xfrm>
          </p:grpSpPr>
          <p:sp>
            <p:nvSpPr>
              <p:cNvPr id="9400" name="Google Shape;9400;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3" name="Google Shape;9433;p17"/>
            <p:cNvGrpSpPr/>
            <p:nvPr/>
          </p:nvGrpSpPr>
          <p:grpSpPr>
            <a:xfrm>
              <a:off x="0" y="1588009"/>
              <a:ext cx="9144109" cy="277200"/>
              <a:chOff x="0" y="1009"/>
              <a:chExt cx="9144109" cy="277200"/>
            </a:xfrm>
          </p:grpSpPr>
          <p:sp>
            <p:nvSpPr>
              <p:cNvPr id="9434" name="Google Shape;9434;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7" name="Google Shape;9467;p17"/>
            <p:cNvGrpSpPr/>
            <p:nvPr/>
          </p:nvGrpSpPr>
          <p:grpSpPr>
            <a:xfrm>
              <a:off x="0" y="1865209"/>
              <a:ext cx="9144109" cy="277200"/>
              <a:chOff x="0" y="1009"/>
              <a:chExt cx="9144109" cy="277200"/>
            </a:xfrm>
          </p:grpSpPr>
          <p:sp>
            <p:nvSpPr>
              <p:cNvPr id="9468" name="Google Shape;9468;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1" name="Google Shape;9501;p17"/>
            <p:cNvGrpSpPr/>
            <p:nvPr/>
          </p:nvGrpSpPr>
          <p:grpSpPr>
            <a:xfrm>
              <a:off x="0" y="2142409"/>
              <a:ext cx="9144109" cy="277200"/>
              <a:chOff x="0" y="1009"/>
              <a:chExt cx="9144109" cy="277200"/>
            </a:xfrm>
          </p:grpSpPr>
          <p:sp>
            <p:nvSpPr>
              <p:cNvPr id="9502" name="Google Shape;9502;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5" name="Google Shape;9535;p17"/>
            <p:cNvGrpSpPr/>
            <p:nvPr/>
          </p:nvGrpSpPr>
          <p:grpSpPr>
            <a:xfrm>
              <a:off x="0" y="2419609"/>
              <a:ext cx="9144109" cy="277200"/>
              <a:chOff x="0" y="1009"/>
              <a:chExt cx="9144109" cy="277200"/>
            </a:xfrm>
          </p:grpSpPr>
          <p:sp>
            <p:nvSpPr>
              <p:cNvPr id="9536" name="Google Shape;9536;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9" name="Google Shape;9569;p17"/>
            <p:cNvGrpSpPr/>
            <p:nvPr/>
          </p:nvGrpSpPr>
          <p:grpSpPr>
            <a:xfrm>
              <a:off x="0" y="2696809"/>
              <a:ext cx="9144109" cy="277200"/>
              <a:chOff x="0" y="1009"/>
              <a:chExt cx="9144109" cy="277200"/>
            </a:xfrm>
          </p:grpSpPr>
          <p:sp>
            <p:nvSpPr>
              <p:cNvPr id="9570" name="Google Shape;9570;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3" name="Google Shape;9603;p17"/>
            <p:cNvGrpSpPr/>
            <p:nvPr/>
          </p:nvGrpSpPr>
          <p:grpSpPr>
            <a:xfrm>
              <a:off x="0" y="2974009"/>
              <a:ext cx="9144109" cy="277200"/>
              <a:chOff x="0" y="1009"/>
              <a:chExt cx="9144109" cy="277200"/>
            </a:xfrm>
          </p:grpSpPr>
          <p:sp>
            <p:nvSpPr>
              <p:cNvPr id="9604" name="Google Shape;9604;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7" name="Google Shape;9637;p17"/>
            <p:cNvGrpSpPr/>
            <p:nvPr/>
          </p:nvGrpSpPr>
          <p:grpSpPr>
            <a:xfrm>
              <a:off x="0" y="3251209"/>
              <a:ext cx="9144109" cy="277200"/>
              <a:chOff x="0" y="1009"/>
              <a:chExt cx="9144109" cy="277200"/>
            </a:xfrm>
          </p:grpSpPr>
          <p:sp>
            <p:nvSpPr>
              <p:cNvPr id="9638" name="Google Shape;9638;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17"/>
            <p:cNvGrpSpPr/>
            <p:nvPr/>
          </p:nvGrpSpPr>
          <p:grpSpPr>
            <a:xfrm>
              <a:off x="0" y="3528409"/>
              <a:ext cx="9144109" cy="277200"/>
              <a:chOff x="0" y="1009"/>
              <a:chExt cx="9144109" cy="277200"/>
            </a:xfrm>
          </p:grpSpPr>
          <p:sp>
            <p:nvSpPr>
              <p:cNvPr id="9672" name="Google Shape;9672;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5" name="Google Shape;9705;p17"/>
            <p:cNvGrpSpPr/>
            <p:nvPr/>
          </p:nvGrpSpPr>
          <p:grpSpPr>
            <a:xfrm>
              <a:off x="0" y="3805609"/>
              <a:ext cx="9144109" cy="277200"/>
              <a:chOff x="0" y="1009"/>
              <a:chExt cx="9144109" cy="277200"/>
            </a:xfrm>
          </p:grpSpPr>
          <p:sp>
            <p:nvSpPr>
              <p:cNvPr id="9706" name="Google Shape;9706;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9" name="Google Shape;9739;p17"/>
            <p:cNvGrpSpPr/>
            <p:nvPr/>
          </p:nvGrpSpPr>
          <p:grpSpPr>
            <a:xfrm>
              <a:off x="0" y="4082809"/>
              <a:ext cx="9144109" cy="277200"/>
              <a:chOff x="0" y="1009"/>
              <a:chExt cx="9144109" cy="277200"/>
            </a:xfrm>
          </p:grpSpPr>
          <p:sp>
            <p:nvSpPr>
              <p:cNvPr id="9740" name="Google Shape;9740;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17"/>
            <p:cNvGrpSpPr/>
            <p:nvPr/>
          </p:nvGrpSpPr>
          <p:grpSpPr>
            <a:xfrm>
              <a:off x="0" y="4360009"/>
              <a:ext cx="9144109" cy="277200"/>
              <a:chOff x="0" y="1009"/>
              <a:chExt cx="9144109" cy="277200"/>
            </a:xfrm>
          </p:grpSpPr>
          <p:sp>
            <p:nvSpPr>
              <p:cNvPr id="9774" name="Google Shape;9774;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7" name="Google Shape;9807;p17"/>
            <p:cNvGrpSpPr/>
            <p:nvPr/>
          </p:nvGrpSpPr>
          <p:grpSpPr>
            <a:xfrm>
              <a:off x="0" y="4637209"/>
              <a:ext cx="9144109" cy="277200"/>
              <a:chOff x="0" y="1009"/>
              <a:chExt cx="9144109" cy="277200"/>
            </a:xfrm>
          </p:grpSpPr>
          <p:sp>
            <p:nvSpPr>
              <p:cNvPr id="9808" name="Google Shape;9808;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1" name="Google Shape;9841;p17"/>
            <p:cNvGrpSpPr/>
            <p:nvPr/>
          </p:nvGrpSpPr>
          <p:grpSpPr>
            <a:xfrm>
              <a:off x="0" y="4914409"/>
              <a:ext cx="9144109" cy="277200"/>
              <a:chOff x="0" y="1009"/>
              <a:chExt cx="9144109" cy="277200"/>
            </a:xfrm>
          </p:grpSpPr>
          <p:sp>
            <p:nvSpPr>
              <p:cNvPr id="9842" name="Google Shape;9842;p1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1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1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1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1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1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1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1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1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1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1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1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1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1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1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1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1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1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1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1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1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1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1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1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1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1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1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1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1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1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1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1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1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875" name="Google Shape;9875;p17"/>
          <p:cNvSpPr txBox="1"/>
          <p:nvPr>
            <p:ph type="title"/>
          </p:nvPr>
        </p:nvSpPr>
        <p:spPr>
          <a:xfrm>
            <a:off x="5553850" y="1236245"/>
            <a:ext cx="2630400" cy="1165500"/>
          </a:xfrm>
          <a:prstGeom prst="rect">
            <a:avLst/>
          </a:prstGeom>
        </p:spPr>
        <p:txBody>
          <a:bodyPr anchorCtr="0" anchor="b" bIns="91425" lIns="91425" spcFirstLastPara="1" rIns="91425" wrap="square" tIns="91425">
            <a:noAutofit/>
          </a:bodyPr>
          <a:lstStyle>
            <a:lvl1pPr lvl="0" rtl="0" algn="r">
              <a:spcBef>
                <a:spcPts val="0"/>
              </a:spcBef>
              <a:spcAft>
                <a:spcPts val="0"/>
              </a:spcAft>
              <a:buClr>
                <a:schemeClr val="lt1"/>
              </a:buClr>
              <a:buSzPts val="3000"/>
              <a:buNone/>
              <a:defRPr>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876" name="Google Shape;9876;p17"/>
          <p:cNvSpPr txBox="1"/>
          <p:nvPr>
            <p:ph idx="1" type="subTitle"/>
          </p:nvPr>
        </p:nvSpPr>
        <p:spPr>
          <a:xfrm>
            <a:off x="5553975" y="2320898"/>
            <a:ext cx="2630400" cy="10803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Clr>
                <a:schemeClr val="lt1"/>
              </a:buClr>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877" name="Google Shape;9877;p17"/>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9878" name="Google Shape;9878;p17"/>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9879" name="Google Shape;9879;p17"/>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80" name="Google Shape;9880;p17"/>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9881" name="Google Shape;9881;p17"/>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9882" name="Google Shape;9882;p17"/>
          <p:cNvSpPr/>
          <p:nvPr/>
        </p:nvSpPr>
        <p:spPr>
          <a:xfrm>
            <a:off x="8266626" y="1024338"/>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17"/>
          <p:cNvSpPr/>
          <p:nvPr/>
        </p:nvSpPr>
        <p:spPr>
          <a:xfrm>
            <a:off x="8313997" y="2687118"/>
            <a:ext cx="233561" cy="2335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17"/>
          <p:cNvSpPr/>
          <p:nvPr/>
        </p:nvSpPr>
        <p:spPr>
          <a:xfrm rot="1848348">
            <a:off x="-813410" y="1950193"/>
            <a:ext cx="1436941" cy="373916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17"/>
          <p:cNvSpPr/>
          <p:nvPr/>
        </p:nvSpPr>
        <p:spPr>
          <a:xfrm>
            <a:off x="406168" y="4012211"/>
            <a:ext cx="306060" cy="30605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17"/>
          <p:cNvSpPr/>
          <p:nvPr/>
        </p:nvSpPr>
        <p:spPr>
          <a:xfrm>
            <a:off x="549080" y="2015545"/>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solidFill>
          <a:schemeClr val="lt2"/>
        </a:solidFill>
      </p:bgPr>
    </p:bg>
    <p:spTree>
      <p:nvGrpSpPr>
        <p:cNvPr id="9887" name="Shape 9887"/>
        <p:cNvGrpSpPr/>
        <p:nvPr/>
      </p:nvGrpSpPr>
      <p:grpSpPr>
        <a:xfrm>
          <a:off x="0" y="0"/>
          <a:ext cx="0" cy="0"/>
          <a:chOff x="0" y="0"/>
          <a:chExt cx="0" cy="0"/>
        </a:xfrm>
      </p:grpSpPr>
      <p:grpSp>
        <p:nvGrpSpPr>
          <p:cNvPr id="9888" name="Google Shape;9888;p18"/>
          <p:cNvGrpSpPr/>
          <p:nvPr/>
        </p:nvGrpSpPr>
        <p:grpSpPr>
          <a:xfrm>
            <a:off x="0" y="-61641"/>
            <a:ext cx="9144109" cy="5266800"/>
            <a:chOff x="0" y="-75191"/>
            <a:chExt cx="9144109" cy="5266800"/>
          </a:xfrm>
        </p:grpSpPr>
        <p:grpSp>
          <p:nvGrpSpPr>
            <p:cNvPr id="9889" name="Google Shape;9889;p18"/>
            <p:cNvGrpSpPr/>
            <p:nvPr/>
          </p:nvGrpSpPr>
          <p:grpSpPr>
            <a:xfrm>
              <a:off x="0" y="-75191"/>
              <a:ext cx="9144109" cy="277200"/>
              <a:chOff x="0" y="1009"/>
              <a:chExt cx="9144109" cy="277200"/>
            </a:xfrm>
          </p:grpSpPr>
          <p:sp>
            <p:nvSpPr>
              <p:cNvPr id="9890" name="Google Shape;9890;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3" name="Google Shape;9923;p18"/>
            <p:cNvGrpSpPr/>
            <p:nvPr/>
          </p:nvGrpSpPr>
          <p:grpSpPr>
            <a:xfrm>
              <a:off x="0" y="202009"/>
              <a:ext cx="9144109" cy="277200"/>
              <a:chOff x="0" y="1009"/>
              <a:chExt cx="9144109" cy="277200"/>
            </a:xfrm>
          </p:grpSpPr>
          <p:sp>
            <p:nvSpPr>
              <p:cNvPr id="9924" name="Google Shape;9924;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18"/>
            <p:cNvGrpSpPr/>
            <p:nvPr/>
          </p:nvGrpSpPr>
          <p:grpSpPr>
            <a:xfrm>
              <a:off x="0" y="479209"/>
              <a:ext cx="9144109" cy="277200"/>
              <a:chOff x="0" y="1009"/>
              <a:chExt cx="9144109" cy="277200"/>
            </a:xfrm>
          </p:grpSpPr>
          <p:sp>
            <p:nvSpPr>
              <p:cNvPr id="9958" name="Google Shape;9958;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1" name="Google Shape;9991;p18"/>
            <p:cNvGrpSpPr/>
            <p:nvPr/>
          </p:nvGrpSpPr>
          <p:grpSpPr>
            <a:xfrm>
              <a:off x="0" y="756409"/>
              <a:ext cx="9144109" cy="277200"/>
              <a:chOff x="0" y="1009"/>
              <a:chExt cx="9144109" cy="277200"/>
            </a:xfrm>
          </p:grpSpPr>
          <p:sp>
            <p:nvSpPr>
              <p:cNvPr id="9992" name="Google Shape;9992;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18"/>
            <p:cNvGrpSpPr/>
            <p:nvPr/>
          </p:nvGrpSpPr>
          <p:grpSpPr>
            <a:xfrm>
              <a:off x="0" y="1033609"/>
              <a:ext cx="9144109" cy="277200"/>
              <a:chOff x="0" y="1009"/>
              <a:chExt cx="9144109" cy="277200"/>
            </a:xfrm>
          </p:grpSpPr>
          <p:sp>
            <p:nvSpPr>
              <p:cNvPr id="10026" name="Google Shape;10026;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9" name="Google Shape;10059;p18"/>
            <p:cNvGrpSpPr/>
            <p:nvPr/>
          </p:nvGrpSpPr>
          <p:grpSpPr>
            <a:xfrm>
              <a:off x="0" y="1310809"/>
              <a:ext cx="9144109" cy="277200"/>
              <a:chOff x="0" y="1009"/>
              <a:chExt cx="9144109" cy="277200"/>
            </a:xfrm>
          </p:grpSpPr>
          <p:sp>
            <p:nvSpPr>
              <p:cNvPr id="10060" name="Google Shape;10060;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18"/>
            <p:cNvGrpSpPr/>
            <p:nvPr/>
          </p:nvGrpSpPr>
          <p:grpSpPr>
            <a:xfrm>
              <a:off x="0" y="1588009"/>
              <a:ext cx="9144109" cy="277200"/>
              <a:chOff x="0" y="1009"/>
              <a:chExt cx="9144109" cy="277200"/>
            </a:xfrm>
          </p:grpSpPr>
          <p:sp>
            <p:nvSpPr>
              <p:cNvPr id="10094" name="Google Shape;10094;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7" name="Google Shape;10127;p18"/>
            <p:cNvGrpSpPr/>
            <p:nvPr/>
          </p:nvGrpSpPr>
          <p:grpSpPr>
            <a:xfrm>
              <a:off x="0" y="1865209"/>
              <a:ext cx="9144109" cy="277200"/>
              <a:chOff x="0" y="1009"/>
              <a:chExt cx="9144109" cy="277200"/>
            </a:xfrm>
          </p:grpSpPr>
          <p:sp>
            <p:nvSpPr>
              <p:cNvPr id="10128" name="Google Shape;10128;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18"/>
            <p:cNvGrpSpPr/>
            <p:nvPr/>
          </p:nvGrpSpPr>
          <p:grpSpPr>
            <a:xfrm>
              <a:off x="0" y="2142409"/>
              <a:ext cx="9144109" cy="277200"/>
              <a:chOff x="0" y="1009"/>
              <a:chExt cx="9144109" cy="277200"/>
            </a:xfrm>
          </p:grpSpPr>
          <p:sp>
            <p:nvSpPr>
              <p:cNvPr id="10162" name="Google Shape;10162;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5" name="Google Shape;10195;p18"/>
            <p:cNvGrpSpPr/>
            <p:nvPr/>
          </p:nvGrpSpPr>
          <p:grpSpPr>
            <a:xfrm>
              <a:off x="0" y="2419609"/>
              <a:ext cx="9144109" cy="277200"/>
              <a:chOff x="0" y="1009"/>
              <a:chExt cx="9144109" cy="277200"/>
            </a:xfrm>
          </p:grpSpPr>
          <p:sp>
            <p:nvSpPr>
              <p:cNvPr id="10196" name="Google Shape;10196;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18"/>
            <p:cNvGrpSpPr/>
            <p:nvPr/>
          </p:nvGrpSpPr>
          <p:grpSpPr>
            <a:xfrm>
              <a:off x="0" y="2696809"/>
              <a:ext cx="9144109" cy="277200"/>
              <a:chOff x="0" y="1009"/>
              <a:chExt cx="9144109" cy="277200"/>
            </a:xfrm>
          </p:grpSpPr>
          <p:sp>
            <p:nvSpPr>
              <p:cNvPr id="10230" name="Google Shape;10230;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3" name="Google Shape;10263;p18"/>
            <p:cNvGrpSpPr/>
            <p:nvPr/>
          </p:nvGrpSpPr>
          <p:grpSpPr>
            <a:xfrm>
              <a:off x="0" y="2974009"/>
              <a:ext cx="9144109" cy="277200"/>
              <a:chOff x="0" y="1009"/>
              <a:chExt cx="9144109" cy="277200"/>
            </a:xfrm>
          </p:grpSpPr>
          <p:sp>
            <p:nvSpPr>
              <p:cNvPr id="10264" name="Google Shape;10264;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18"/>
            <p:cNvGrpSpPr/>
            <p:nvPr/>
          </p:nvGrpSpPr>
          <p:grpSpPr>
            <a:xfrm>
              <a:off x="0" y="3251209"/>
              <a:ext cx="9144109" cy="277200"/>
              <a:chOff x="0" y="1009"/>
              <a:chExt cx="9144109" cy="277200"/>
            </a:xfrm>
          </p:grpSpPr>
          <p:sp>
            <p:nvSpPr>
              <p:cNvPr id="10298" name="Google Shape;10298;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18"/>
            <p:cNvGrpSpPr/>
            <p:nvPr/>
          </p:nvGrpSpPr>
          <p:grpSpPr>
            <a:xfrm>
              <a:off x="0" y="3528409"/>
              <a:ext cx="9144109" cy="277200"/>
              <a:chOff x="0" y="1009"/>
              <a:chExt cx="9144109" cy="277200"/>
            </a:xfrm>
          </p:grpSpPr>
          <p:sp>
            <p:nvSpPr>
              <p:cNvPr id="10332" name="Google Shape;10332;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18"/>
            <p:cNvGrpSpPr/>
            <p:nvPr/>
          </p:nvGrpSpPr>
          <p:grpSpPr>
            <a:xfrm>
              <a:off x="0" y="3805609"/>
              <a:ext cx="9144109" cy="277200"/>
              <a:chOff x="0" y="1009"/>
              <a:chExt cx="9144109" cy="277200"/>
            </a:xfrm>
          </p:grpSpPr>
          <p:sp>
            <p:nvSpPr>
              <p:cNvPr id="10366" name="Google Shape;10366;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9" name="Google Shape;10399;p18"/>
            <p:cNvGrpSpPr/>
            <p:nvPr/>
          </p:nvGrpSpPr>
          <p:grpSpPr>
            <a:xfrm>
              <a:off x="0" y="4082809"/>
              <a:ext cx="9144109" cy="277200"/>
              <a:chOff x="0" y="1009"/>
              <a:chExt cx="9144109" cy="277200"/>
            </a:xfrm>
          </p:grpSpPr>
          <p:sp>
            <p:nvSpPr>
              <p:cNvPr id="10400" name="Google Shape;10400;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3" name="Google Shape;10433;p18"/>
            <p:cNvGrpSpPr/>
            <p:nvPr/>
          </p:nvGrpSpPr>
          <p:grpSpPr>
            <a:xfrm>
              <a:off x="0" y="4360009"/>
              <a:ext cx="9144109" cy="277200"/>
              <a:chOff x="0" y="1009"/>
              <a:chExt cx="9144109" cy="277200"/>
            </a:xfrm>
          </p:grpSpPr>
          <p:sp>
            <p:nvSpPr>
              <p:cNvPr id="10434" name="Google Shape;10434;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7" name="Google Shape;10467;p18"/>
            <p:cNvGrpSpPr/>
            <p:nvPr/>
          </p:nvGrpSpPr>
          <p:grpSpPr>
            <a:xfrm>
              <a:off x="0" y="4637209"/>
              <a:ext cx="9144109" cy="277200"/>
              <a:chOff x="0" y="1009"/>
              <a:chExt cx="9144109" cy="277200"/>
            </a:xfrm>
          </p:grpSpPr>
          <p:sp>
            <p:nvSpPr>
              <p:cNvPr id="10468" name="Google Shape;10468;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18"/>
            <p:cNvGrpSpPr/>
            <p:nvPr/>
          </p:nvGrpSpPr>
          <p:grpSpPr>
            <a:xfrm>
              <a:off x="0" y="4914409"/>
              <a:ext cx="9144109" cy="277200"/>
              <a:chOff x="0" y="1009"/>
              <a:chExt cx="9144109" cy="277200"/>
            </a:xfrm>
          </p:grpSpPr>
          <p:sp>
            <p:nvSpPr>
              <p:cNvPr id="10502" name="Google Shape;10502;p1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1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1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1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1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1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1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1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1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1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1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1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1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1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1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1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1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1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1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1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1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1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1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1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1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1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1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1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1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1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1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1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1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35" name="Google Shape;10535;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536" name="Google Shape;10536;p18"/>
          <p:cNvSpPr txBox="1"/>
          <p:nvPr>
            <p:ph idx="1" type="subTitle"/>
          </p:nvPr>
        </p:nvSpPr>
        <p:spPr>
          <a:xfrm>
            <a:off x="4891674" y="2429675"/>
            <a:ext cx="3326400" cy="1936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0537" name="Google Shape;10537;p18"/>
          <p:cNvSpPr txBox="1"/>
          <p:nvPr>
            <p:ph idx="2" type="subTitle"/>
          </p:nvPr>
        </p:nvSpPr>
        <p:spPr>
          <a:xfrm>
            <a:off x="925950" y="2429675"/>
            <a:ext cx="3198000" cy="1936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2"/>
              </a:buClr>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0538" name="Google Shape;10538;p18"/>
          <p:cNvSpPr txBox="1"/>
          <p:nvPr>
            <p:ph idx="3" type="subTitle"/>
          </p:nvPr>
        </p:nvSpPr>
        <p:spPr>
          <a:xfrm>
            <a:off x="925875" y="1942050"/>
            <a:ext cx="31980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0539" name="Google Shape;10539;p18"/>
          <p:cNvSpPr txBox="1"/>
          <p:nvPr>
            <p:ph idx="4" type="subTitle"/>
          </p:nvPr>
        </p:nvSpPr>
        <p:spPr>
          <a:xfrm>
            <a:off x="4891725" y="1942050"/>
            <a:ext cx="33264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cxnSp>
        <p:nvCxnSpPr>
          <p:cNvPr id="10540" name="Google Shape;10540;p18"/>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0541" name="Google Shape;10541;p18"/>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0542" name="Google Shape;10542;p18"/>
          <p:cNvSpPr/>
          <p:nvPr/>
        </p:nvSpPr>
        <p:spPr>
          <a:xfrm>
            <a:off x="347926" y="36371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18"/>
          <p:cNvSpPr/>
          <p:nvPr/>
        </p:nvSpPr>
        <p:spPr>
          <a:xfrm>
            <a:off x="299530" y="1562776"/>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18"/>
          <p:cNvSpPr/>
          <p:nvPr/>
        </p:nvSpPr>
        <p:spPr>
          <a:xfrm>
            <a:off x="8572575" y="583500"/>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18"/>
          <p:cNvSpPr/>
          <p:nvPr/>
        </p:nvSpPr>
        <p:spPr>
          <a:xfrm>
            <a:off x="8487512" y="3909953"/>
            <a:ext cx="465887" cy="46588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3">
  <p:cSld name="TITLE_AND_TWO_COLUMNS_1_2">
    <p:bg>
      <p:bgPr>
        <a:solidFill>
          <a:schemeClr val="lt2"/>
        </a:solidFill>
      </p:bgPr>
    </p:bg>
    <p:spTree>
      <p:nvGrpSpPr>
        <p:cNvPr id="10546" name="Shape 10546"/>
        <p:cNvGrpSpPr/>
        <p:nvPr/>
      </p:nvGrpSpPr>
      <p:grpSpPr>
        <a:xfrm>
          <a:off x="0" y="0"/>
          <a:ext cx="0" cy="0"/>
          <a:chOff x="0" y="0"/>
          <a:chExt cx="0" cy="0"/>
        </a:xfrm>
      </p:grpSpPr>
      <p:grpSp>
        <p:nvGrpSpPr>
          <p:cNvPr id="10547" name="Google Shape;10547;p19"/>
          <p:cNvGrpSpPr/>
          <p:nvPr/>
        </p:nvGrpSpPr>
        <p:grpSpPr>
          <a:xfrm>
            <a:off x="0" y="-61641"/>
            <a:ext cx="9144109" cy="5266800"/>
            <a:chOff x="0" y="-75191"/>
            <a:chExt cx="9144109" cy="5266800"/>
          </a:xfrm>
        </p:grpSpPr>
        <p:grpSp>
          <p:nvGrpSpPr>
            <p:cNvPr id="10548" name="Google Shape;10548;p19"/>
            <p:cNvGrpSpPr/>
            <p:nvPr/>
          </p:nvGrpSpPr>
          <p:grpSpPr>
            <a:xfrm>
              <a:off x="0" y="-75191"/>
              <a:ext cx="9144109" cy="277200"/>
              <a:chOff x="0" y="1009"/>
              <a:chExt cx="9144109" cy="277200"/>
            </a:xfrm>
          </p:grpSpPr>
          <p:sp>
            <p:nvSpPr>
              <p:cNvPr id="10549" name="Google Shape;10549;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2" name="Google Shape;10582;p19"/>
            <p:cNvGrpSpPr/>
            <p:nvPr/>
          </p:nvGrpSpPr>
          <p:grpSpPr>
            <a:xfrm>
              <a:off x="0" y="202009"/>
              <a:ext cx="9144109" cy="277200"/>
              <a:chOff x="0" y="1009"/>
              <a:chExt cx="9144109" cy="277200"/>
            </a:xfrm>
          </p:grpSpPr>
          <p:sp>
            <p:nvSpPr>
              <p:cNvPr id="10583" name="Google Shape;10583;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19"/>
            <p:cNvGrpSpPr/>
            <p:nvPr/>
          </p:nvGrpSpPr>
          <p:grpSpPr>
            <a:xfrm>
              <a:off x="0" y="479209"/>
              <a:ext cx="9144109" cy="277200"/>
              <a:chOff x="0" y="1009"/>
              <a:chExt cx="9144109" cy="277200"/>
            </a:xfrm>
          </p:grpSpPr>
          <p:sp>
            <p:nvSpPr>
              <p:cNvPr id="10617" name="Google Shape;10617;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0" name="Google Shape;10650;p19"/>
            <p:cNvGrpSpPr/>
            <p:nvPr/>
          </p:nvGrpSpPr>
          <p:grpSpPr>
            <a:xfrm>
              <a:off x="0" y="756409"/>
              <a:ext cx="9144109" cy="277200"/>
              <a:chOff x="0" y="1009"/>
              <a:chExt cx="9144109" cy="277200"/>
            </a:xfrm>
          </p:grpSpPr>
          <p:sp>
            <p:nvSpPr>
              <p:cNvPr id="10651" name="Google Shape;10651;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19"/>
            <p:cNvGrpSpPr/>
            <p:nvPr/>
          </p:nvGrpSpPr>
          <p:grpSpPr>
            <a:xfrm>
              <a:off x="0" y="1033609"/>
              <a:ext cx="9144109" cy="277200"/>
              <a:chOff x="0" y="1009"/>
              <a:chExt cx="9144109" cy="277200"/>
            </a:xfrm>
          </p:grpSpPr>
          <p:sp>
            <p:nvSpPr>
              <p:cNvPr id="10685" name="Google Shape;10685;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8" name="Google Shape;10718;p19"/>
            <p:cNvGrpSpPr/>
            <p:nvPr/>
          </p:nvGrpSpPr>
          <p:grpSpPr>
            <a:xfrm>
              <a:off x="0" y="1310809"/>
              <a:ext cx="9144109" cy="277200"/>
              <a:chOff x="0" y="1009"/>
              <a:chExt cx="9144109" cy="277200"/>
            </a:xfrm>
          </p:grpSpPr>
          <p:sp>
            <p:nvSpPr>
              <p:cNvPr id="10719" name="Google Shape;10719;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2" name="Google Shape;10752;p19"/>
            <p:cNvGrpSpPr/>
            <p:nvPr/>
          </p:nvGrpSpPr>
          <p:grpSpPr>
            <a:xfrm>
              <a:off x="0" y="1588009"/>
              <a:ext cx="9144109" cy="277200"/>
              <a:chOff x="0" y="1009"/>
              <a:chExt cx="9144109" cy="277200"/>
            </a:xfrm>
          </p:grpSpPr>
          <p:sp>
            <p:nvSpPr>
              <p:cNvPr id="10753" name="Google Shape;10753;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6" name="Google Shape;10786;p19"/>
            <p:cNvGrpSpPr/>
            <p:nvPr/>
          </p:nvGrpSpPr>
          <p:grpSpPr>
            <a:xfrm>
              <a:off x="0" y="1865209"/>
              <a:ext cx="9144109" cy="277200"/>
              <a:chOff x="0" y="1009"/>
              <a:chExt cx="9144109" cy="277200"/>
            </a:xfrm>
          </p:grpSpPr>
          <p:sp>
            <p:nvSpPr>
              <p:cNvPr id="10787" name="Google Shape;10787;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19"/>
            <p:cNvGrpSpPr/>
            <p:nvPr/>
          </p:nvGrpSpPr>
          <p:grpSpPr>
            <a:xfrm>
              <a:off x="0" y="2142409"/>
              <a:ext cx="9144109" cy="277200"/>
              <a:chOff x="0" y="1009"/>
              <a:chExt cx="9144109" cy="277200"/>
            </a:xfrm>
          </p:grpSpPr>
          <p:sp>
            <p:nvSpPr>
              <p:cNvPr id="10821" name="Google Shape;10821;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19"/>
            <p:cNvGrpSpPr/>
            <p:nvPr/>
          </p:nvGrpSpPr>
          <p:grpSpPr>
            <a:xfrm>
              <a:off x="0" y="2419609"/>
              <a:ext cx="9144109" cy="277200"/>
              <a:chOff x="0" y="1009"/>
              <a:chExt cx="9144109" cy="277200"/>
            </a:xfrm>
          </p:grpSpPr>
          <p:sp>
            <p:nvSpPr>
              <p:cNvPr id="10855" name="Google Shape;10855;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19"/>
            <p:cNvGrpSpPr/>
            <p:nvPr/>
          </p:nvGrpSpPr>
          <p:grpSpPr>
            <a:xfrm>
              <a:off x="0" y="2696809"/>
              <a:ext cx="9144109" cy="277200"/>
              <a:chOff x="0" y="1009"/>
              <a:chExt cx="9144109" cy="277200"/>
            </a:xfrm>
          </p:grpSpPr>
          <p:sp>
            <p:nvSpPr>
              <p:cNvPr id="10889" name="Google Shape;10889;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19"/>
            <p:cNvGrpSpPr/>
            <p:nvPr/>
          </p:nvGrpSpPr>
          <p:grpSpPr>
            <a:xfrm>
              <a:off x="0" y="2974009"/>
              <a:ext cx="9144109" cy="277200"/>
              <a:chOff x="0" y="1009"/>
              <a:chExt cx="9144109" cy="277200"/>
            </a:xfrm>
          </p:grpSpPr>
          <p:sp>
            <p:nvSpPr>
              <p:cNvPr id="10923" name="Google Shape;10923;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6" name="Google Shape;10956;p19"/>
            <p:cNvGrpSpPr/>
            <p:nvPr/>
          </p:nvGrpSpPr>
          <p:grpSpPr>
            <a:xfrm>
              <a:off x="0" y="3251209"/>
              <a:ext cx="9144109" cy="277200"/>
              <a:chOff x="0" y="1009"/>
              <a:chExt cx="9144109" cy="277200"/>
            </a:xfrm>
          </p:grpSpPr>
          <p:sp>
            <p:nvSpPr>
              <p:cNvPr id="10957" name="Google Shape;10957;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0" name="Google Shape;10990;p19"/>
            <p:cNvGrpSpPr/>
            <p:nvPr/>
          </p:nvGrpSpPr>
          <p:grpSpPr>
            <a:xfrm>
              <a:off x="0" y="3528409"/>
              <a:ext cx="9144109" cy="277200"/>
              <a:chOff x="0" y="1009"/>
              <a:chExt cx="9144109" cy="277200"/>
            </a:xfrm>
          </p:grpSpPr>
          <p:sp>
            <p:nvSpPr>
              <p:cNvPr id="10991" name="Google Shape;10991;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4" name="Google Shape;11024;p19"/>
            <p:cNvGrpSpPr/>
            <p:nvPr/>
          </p:nvGrpSpPr>
          <p:grpSpPr>
            <a:xfrm>
              <a:off x="0" y="3805609"/>
              <a:ext cx="9144109" cy="277200"/>
              <a:chOff x="0" y="1009"/>
              <a:chExt cx="9144109" cy="277200"/>
            </a:xfrm>
          </p:grpSpPr>
          <p:sp>
            <p:nvSpPr>
              <p:cNvPr id="11025" name="Google Shape;11025;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19"/>
            <p:cNvGrpSpPr/>
            <p:nvPr/>
          </p:nvGrpSpPr>
          <p:grpSpPr>
            <a:xfrm>
              <a:off x="0" y="4082809"/>
              <a:ext cx="9144109" cy="277200"/>
              <a:chOff x="0" y="1009"/>
              <a:chExt cx="9144109" cy="277200"/>
            </a:xfrm>
          </p:grpSpPr>
          <p:sp>
            <p:nvSpPr>
              <p:cNvPr id="11059" name="Google Shape;11059;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19"/>
            <p:cNvGrpSpPr/>
            <p:nvPr/>
          </p:nvGrpSpPr>
          <p:grpSpPr>
            <a:xfrm>
              <a:off x="0" y="4360009"/>
              <a:ext cx="9144109" cy="277200"/>
              <a:chOff x="0" y="1009"/>
              <a:chExt cx="9144109" cy="277200"/>
            </a:xfrm>
          </p:grpSpPr>
          <p:sp>
            <p:nvSpPr>
              <p:cNvPr id="11093" name="Google Shape;11093;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6" name="Google Shape;11126;p19"/>
            <p:cNvGrpSpPr/>
            <p:nvPr/>
          </p:nvGrpSpPr>
          <p:grpSpPr>
            <a:xfrm>
              <a:off x="0" y="4637209"/>
              <a:ext cx="9144109" cy="277200"/>
              <a:chOff x="0" y="1009"/>
              <a:chExt cx="9144109" cy="277200"/>
            </a:xfrm>
          </p:grpSpPr>
          <p:sp>
            <p:nvSpPr>
              <p:cNvPr id="11127" name="Google Shape;11127;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0" name="Google Shape;11160;p19"/>
            <p:cNvGrpSpPr/>
            <p:nvPr/>
          </p:nvGrpSpPr>
          <p:grpSpPr>
            <a:xfrm>
              <a:off x="0" y="4914409"/>
              <a:ext cx="9144109" cy="277200"/>
              <a:chOff x="0" y="1009"/>
              <a:chExt cx="9144109" cy="277200"/>
            </a:xfrm>
          </p:grpSpPr>
          <p:sp>
            <p:nvSpPr>
              <p:cNvPr id="11161" name="Google Shape;11161;p1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1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1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1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1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1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1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1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1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1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1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1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1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1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1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1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1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1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1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1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1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1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1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1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1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1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1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1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1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1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1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1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1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194" name="Google Shape;11194;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195" name="Google Shape;11195;p19"/>
          <p:cNvSpPr txBox="1"/>
          <p:nvPr>
            <p:ph idx="1" type="subTitle"/>
          </p:nvPr>
        </p:nvSpPr>
        <p:spPr>
          <a:xfrm>
            <a:off x="4589028" y="2993500"/>
            <a:ext cx="3326400" cy="94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1196" name="Google Shape;11196;p19"/>
          <p:cNvSpPr txBox="1"/>
          <p:nvPr>
            <p:ph idx="2" type="subTitle"/>
          </p:nvPr>
        </p:nvSpPr>
        <p:spPr>
          <a:xfrm>
            <a:off x="1293025" y="2993500"/>
            <a:ext cx="3198000" cy="942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2"/>
              </a:buClr>
              <a:buSzPts val="1400"/>
              <a:buChar char="●"/>
              <a:defRPr b="0"/>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1197" name="Google Shape;11197;p19"/>
          <p:cNvSpPr txBox="1"/>
          <p:nvPr>
            <p:ph idx="3" type="subTitle"/>
          </p:nvPr>
        </p:nvSpPr>
        <p:spPr>
          <a:xfrm>
            <a:off x="1292938" y="2505875"/>
            <a:ext cx="31980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1198" name="Google Shape;11198;p19"/>
          <p:cNvSpPr txBox="1"/>
          <p:nvPr>
            <p:ph idx="4" type="subTitle"/>
          </p:nvPr>
        </p:nvSpPr>
        <p:spPr>
          <a:xfrm>
            <a:off x="4589075" y="2505875"/>
            <a:ext cx="33264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cxnSp>
        <p:nvCxnSpPr>
          <p:cNvPr id="11199" name="Google Shape;11199;p19"/>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1200" name="Google Shape;11200;p19"/>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1201" name="Google Shape;11201;p19"/>
          <p:cNvSpPr/>
          <p:nvPr/>
        </p:nvSpPr>
        <p:spPr>
          <a:xfrm rot="1019682">
            <a:off x="8313164" y="47300"/>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19"/>
          <p:cNvSpPr/>
          <p:nvPr/>
        </p:nvSpPr>
        <p:spPr>
          <a:xfrm>
            <a:off x="8282900" y="1097824"/>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19"/>
          <p:cNvSpPr/>
          <p:nvPr/>
        </p:nvSpPr>
        <p:spPr>
          <a:xfrm rot="1019682">
            <a:off x="-526036" y="1635075"/>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19"/>
          <p:cNvSpPr/>
          <p:nvPr/>
        </p:nvSpPr>
        <p:spPr>
          <a:xfrm>
            <a:off x="783849" y="211142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19"/>
          <p:cNvSpPr/>
          <p:nvPr/>
        </p:nvSpPr>
        <p:spPr>
          <a:xfrm>
            <a:off x="358100" y="3993424"/>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19"/>
          <p:cNvSpPr/>
          <p:nvPr/>
        </p:nvSpPr>
        <p:spPr>
          <a:xfrm>
            <a:off x="8282901" y="3085927"/>
            <a:ext cx="476597" cy="47659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1">
    <p:bg>
      <p:bgPr>
        <a:solidFill>
          <a:schemeClr val="lt2"/>
        </a:solidFill>
      </p:bgPr>
    </p:bg>
    <p:spTree>
      <p:nvGrpSpPr>
        <p:cNvPr id="11207" name="Shape 11207"/>
        <p:cNvGrpSpPr/>
        <p:nvPr/>
      </p:nvGrpSpPr>
      <p:grpSpPr>
        <a:xfrm>
          <a:off x="0" y="0"/>
          <a:ext cx="0" cy="0"/>
          <a:chOff x="0" y="0"/>
          <a:chExt cx="0" cy="0"/>
        </a:xfrm>
      </p:grpSpPr>
      <p:grpSp>
        <p:nvGrpSpPr>
          <p:cNvPr id="11208" name="Google Shape;11208;p20"/>
          <p:cNvGrpSpPr/>
          <p:nvPr/>
        </p:nvGrpSpPr>
        <p:grpSpPr>
          <a:xfrm>
            <a:off x="0" y="-61641"/>
            <a:ext cx="9144109" cy="5266800"/>
            <a:chOff x="0" y="-75191"/>
            <a:chExt cx="9144109" cy="5266800"/>
          </a:xfrm>
        </p:grpSpPr>
        <p:grpSp>
          <p:nvGrpSpPr>
            <p:cNvPr id="11209" name="Google Shape;11209;p20"/>
            <p:cNvGrpSpPr/>
            <p:nvPr/>
          </p:nvGrpSpPr>
          <p:grpSpPr>
            <a:xfrm>
              <a:off x="0" y="-75191"/>
              <a:ext cx="9144109" cy="277200"/>
              <a:chOff x="0" y="1009"/>
              <a:chExt cx="9144109" cy="277200"/>
            </a:xfrm>
          </p:grpSpPr>
          <p:sp>
            <p:nvSpPr>
              <p:cNvPr id="11210" name="Google Shape;11210;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3" name="Google Shape;11243;p20"/>
            <p:cNvGrpSpPr/>
            <p:nvPr/>
          </p:nvGrpSpPr>
          <p:grpSpPr>
            <a:xfrm>
              <a:off x="0" y="202009"/>
              <a:ext cx="9144109" cy="277200"/>
              <a:chOff x="0" y="1009"/>
              <a:chExt cx="9144109" cy="277200"/>
            </a:xfrm>
          </p:grpSpPr>
          <p:sp>
            <p:nvSpPr>
              <p:cNvPr id="11244" name="Google Shape;11244;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20"/>
            <p:cNvGrpSpPr/>
            <p:nvPr/>
          </p:nvGrpSpPr>
          <p:grpSpPr>
            <a:xfrm>
              <a:off x="0" y="479209"/>
              <a:ext cx="9144109" cy="277200"/>
              <a:chOff x="0" y="1009"/>
              <a:chExt cx="9144109" cy="277200"/>
            </a:xfrm>
          </p:grpSpPr>
          <p:sp>
            <p:nvSpPr>
              <p:cNvPr id="11278" name="Google Shape;11278;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20"/>
            <p:cNvGrpSpPr/>
            <p:nvPr/>
          </p:nvGrpSpPr>
          <p:grpSpPr>
            <a:xfrm>
              <a:off x="0" y="756409"/>
              <a:ext cx="9144109" cy="277200"/>
              <a:chOff x="0" y="1009"/>
              <a:chExt cx="9144109" cy="277200"/>
            </a:xfrm>
          </p:grpSpPr>
          <p:sp>
            <p:nvSpPr>
              <p:cNvPr id="11312" name="Google Shape;11312;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20"/>
            <p:cNvGrpSpPr/>
            <p:nvPr/>
          </p:nvGrpSpPr>
          <p:grpSpPr>
            <a:xfrm>
              <a:off x="0" y="1033609"/>
              <a:ext cx="9144109" cy="277200"/>
              <a:chOff x="0" y="1009"/>
              <a:chExt cx="9144109" cy="277200"/>
            </a:xfrm>
          </p:grpSpPr>
          <p:sp>
            <p:nvSpPr>
              <p:cNvPr id="11346" name="Google Shape;11346;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20"/>
            <p:cNvGrpSpPr/>
            <p:nvPr/>
          </p:nvGrpSpPr>
          <p:grpSpPr>
            <a:xfrm>
              <a:off x="0" y="1310809"/>
              <a:ext cx="9144109" cy="277200"/>
              <a:chOff x="0" y="1009"/>
              <a:chExt cx="9144109" cy="277200"/>
            </a:xfrm>
          </p:grpSpPr>
          <p:sp>
            <p:nvSpPr>
              <p:cNvPr id="11380" name="Google Shape;11380;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3" name="Google Shape;11413;p20"/>
            <p:cNvGrpSpPr/>
            <p:nvPr/>
          </p:nvGrpSpPr>
          <p:grpSpPr>
            <a:xfrm>
              <a:off x="0" y="1588009"/>
              <a:ext cx="9144109" cy="277200"/>
              <a:chOff x="0" y="1009"/>
              <a:chExt cx="9144109" cy="277200"/>
            </a:xfrm>
          </p:grpSpPr>
          <p:sp>
            <p:nvSpPr>
              <p:cNvPr id="11414" name="Google Shape;11414;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7" name="Google Shape;11447;p20"/>
            <p:cNvGrpSpPr/>
            <p:nvPr/>
          </p:nvGrpSpPr>
          <p:grpSpPr>
            <a:xfrm>
              <a:off x="0" y="1865209"/>
              <a:ext cx="9144109" cy="277200"/>
              <a:chOff x="0" y="1009"/>
              <a:chExt cx="9144109" cy="277200"/>
            </a:xfrm>
          </p:grpSpPr>
          <p:sp>
            <p:nvSpPr>
              <p:cNvPr id="11448" name="Google Shape;11448;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20"/>
            <p:cNvGrpSpPr/>
            <p:nvPr/>
          </p:nvGrpSpPr>
          <p:grpSpPr>
            <a:xfrm>
              <a:off x="0" y="2142409"/>
              <a:ext cx="9144109" cy="277200"/>
              <a:chOff x="0" y="1009"/>
              <a:chExt cx="9144109" cy="277200"/>
            </a:xfrm>
          </p:grpSpPr>
          <p:sp>
            <p:nvSpPr>
              <p:cNvPr id="11482" name="Google Shape;11482;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20"/>
            <p:cNvGrpSpPr/>
            <p:nvPr/>
          </p:nvGrpSpPr>
          <p:grpSpPr>
            <a:xfrm>
              <a:off x="0" y="2419609"/>
              <a:ext cx="9144109" cy="277200"/>
              <a:chOff x="0" y="1009"/>
              <a:chExt cx="9144109" cy="277200"/>
            </a:xfrm>
          </p:grpSpPr>
          <p:sp>
            <p:nvSpPr>
              <p:cNvPr id="11516" name="Google Shape;11516;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20"/>
            <p:cNvGrpSpPr/>
            <p:nvPr/>
          </p:nvGrpSpPr>
          <p:grpSpPr>
            <a:xfrm>
              <a:off x="0" y="2696809"/>
              <a:ext cx="9144109" cy="277200"/>
              <a:chOff x="0" y="1009"/>
              <a:chExt cx="9144109" cy="277200"/>
            </a:xfrm>
          </p:grpSpPr>
          <p:sp>
            <p:nvSpPr>
              <p:cNvPr id="11550" name="Google Shape;11550;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3" name="Google Shape;11583;p20"/>
            <p:cNvGrpSpPr/>
            <p:nvPr/>
          </p:nvGrpSpPr>
          <p:grpSpPr>
            <a:xfrm>
              <a:off x="0" y="2974009"/>
              <a:ext cx="9144109" cy="277200"/>
              <a:chOff x="0" y="1009"/>
              <a:chExt cx="9144109" cy="277200"/>
            </a:xfrm>
          </p:grpSpPr>
          <p:sp>
            <p:nvSpPr>
              <p:cNvPr id="11584" name="Google Shape;11584;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7" name="Google Shape;11617;p20"/>
            <p:cNvGrpSpPr/>
            <p:nvPr/>
          </p:nvGrpSpPr>
          <p:grpSpPr>
            <a:xfrm>
              <a:off x="0" y="3251209"/>
              <a:ext cx="9144109" cy="277200"/>
              <a:chOff x="0" y="1009"/>
              <a:chExt cx="9144109" cy="277200"/>
            </a:xfrm>
          </p:grpSpPr>
          <p:sp>
            <p:nvSpPr>
              <p:cNvPr id="11618" name="Google Shape;11618;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1" name="Google Shape;11651;p20"/>
            <p:cNvGrpSpPr/>
            <p:nvPr/>
          </p:nvGrpSpPr>
          <p:grpSpPr>
            <a:xfrm>
              <a:off x="0" y="3528409"/>
              <a:ext cx="9144109" cy="277200"/>
              <a:chOff x="0" y="1009"/>
              <a:chExt cx="9144109" cy="277200"/>
            </a:xfrm>
          </p:grpSpPr>
          <p:sp>
            <p:nvSpPr>
              <p:cNvPr id="11652" name="Google Shape;11652;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20"/>
            <p:cNvGrpSpPr/>
            <p:nvPr/>
          </p:nvGrpSpPr>
          <p:grpSpPr>
            <a:xfrm>
              <a:off x="0" y="3805609"/>
              <a:ext cx="9144109" cy="277200"/>
              <a:chOff x="0" y="1009"/>
              <a:chExt cx="9144109" cy="277200"/>
            </a:xfrm>
          </p:grpSpPr>
          <p:sp>
            <p:nvSpPr>
              <p:cNvPr id="11686" name="Google Shape;11686;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9" name="Google Shape;11719;p20"/>
            <p:cNvGrpSpPr/>
            <p:nvPr/>
          </p:nvGrpSpPr>
          <p:grpSpPr>
            <a:xfrm>
              <a:off x="0" y="4082809"/>
              <a:ext cx="9144109" cy="277200"/>
              <a:chOff x="0" y="1009"/>
              <a:chExt cx="9144109" cy="277200"/>
            </a:xfrm>
          </p:grpSpPr>
          <p:sp>
            <p:nvSpPr>
              <p:cNvPr id="11720" name="Google Shape;11720;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3" name="Google Shape;11753;p20"/>
            <p:cNvGrpSpPr/>
            <p:nvPr/>
          </p:nvGrpSpPr>
          <p:grpSpPr>
            <a:xfrm>
              <a:off x="0" y="4360009"/>
              <a:ext cx="9144109" cy="277200"/>
              <a:chOff x="0" y="1009"/>
              <a:chExt cx="9144109" cy="277200"/>
            </a:xfrm>
          </p:grpSpPr>
          <p:sp>
            <p:nvSpPr>
              <p:cNvPr id="11754" name="Google Shape;11754;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7" name="Google Shape;11787;p20"/>
            <p:cNvGrpSpPr/>
            <p:nvPr/>
          </p:nvGrpSpPr>
          <p:grpSpPr>
            <a:xfrm>
              <a:off x="0" y="4637209"/>
              <a:ext cx="9144109" cy="277200"/>
              <a:chOff x="0" y="1009"/>
              <a:chExt cx="9144109" cy="277200"/>
            </a:xfrm>
          </p:grpSpPr>
          <p:sp>
            <p:nvSpPr>
              <p:cNvPr id="11788" name="Google Shape;11788;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20"/>
            <p:cNvGrpSpPr/>
            <p:nvPr/>
          </p:nvGrpSpPr>
          <p:grpSpPr>
            <a:xfrm>
              <a:off x="0" y="4914409"/>
              <a:ext cx="9144109" cy="277200"/>
              <a:chOff x="0" y="1009"/>
              <a:chExt cx="9144109" cy="277200"/>
            </a:xfrm>
          </p:grpSpPr>
          <p:sp>
            <p:nvSpPr>
              <p:cNvPr id="11822" name="Google Shape;11822;p20"/>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20"/>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20"/>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20"/>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20"/>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20"/>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20"/>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20"/>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20"/>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20"/>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20"/>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20"/>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20"/>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20"/>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20"/>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20"/>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20"/>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20"/>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20"/>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20"/>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20"/>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20"/>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20"/>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20"/>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20"/>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20"/>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20"/>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20"/>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20"/>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20"/>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20"/>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20"/>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20"/>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55" name="Google Shape;11855;p20"/>
          <p:cNvSpPr txBox="1"/>
          <p:nvPr>
            <p:ph idx="1" type="subTitle"/>
          </p:nvPr>
        </p:nvSpPr>
        <p:spPr>
          <a:xfrm>
            <a:off x="1211050" y="1524200"/>
            <a:ext cx="2947800" cy="270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1856" name="Google Shape;11856;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857" name="Google Shape;11857;p20"/>
          <p:cNvSpPr txBox="1"/>
          <p:nvPr>
            <p:ph idx="2" type="subTitle"/>
          </p:nvPr>
        </p:nvSpPr>
        <p:spPr>
          <a:xfrm>
            <a:off x="4985249" y="1524200"/>
            <a:ext cx="2947800" cy="270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cxnSp>
        <p:nvCxnSpPr>
          <p:cNvPr id="11858" name="Google Shape;11858;p20"/>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1859" name="Google Shape;11859;p20"/>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1860" name="Google Shape;11860;p20"/>
          <p:cNvSpPr/>
          <p:nvPr/>
        </p:nvSpPr>
        <p:spPr>
          <a:xfrm>
            <a:off x="347926" y="36371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20"/>
          <p:cNvSpPr/>
          <p:nvPr/>
        </p:nvSpPr>
        <p:spPr>
          <a:xfrm>
            <a:off x="299530" y="1562776"/>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20"/>
          <p:cNvSpPr/>
          <p:nvPr/>
        </p:nvSpPr>
        <p:spPr>
          <a:xfrm rot="1065322">
            <a:off x="8503749" y="-464728"/>
            <a:ext cx="1223793" cy="3184956"/>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20"/>
          <p:cNvSpPr/>
          <p:nvPr/>
        </p:nvSpPr>
        <p:spPr>
          <a:xfrm>
            <a:off x="8397200" y="2423875"/>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20"/>
          <p:cNvSpPr/>
          <p:nvPr/>
        </p:nvSpPr>
        <p:spPr>
          <a:xfrm>
            <a:off x="8538300" y="412024"/>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20"/>
          <p:cNvSpPr/>
          <p:nvPr/>
        </p:nvSpPr>
        <p:spPr>
          <a:xfrm>
            <a:off x="8487512" y="3909953"/>
            <a:ext cx="465887" cy="46588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1"/>
        </a:solidFill>
      </p:bgPr>
    </p:bg>
    <p:spTree>
      <p:nvGrpSpPr>
        <p:cNvPr id="663" name="Shape 663"/>
        <p:cNvGrpSpPr/>
        <p:nvPr/>
      </p:nvGrpSpPr>
      <p:grpSpPr>
        <a:xfrm>
          <a:off x="0" y="0"/>
          <a:ext cx="0" cy="0"/>
          <a:chOff x="0" y="0"/>
          <a:chExt cx="0" cy="0"/>
        </a:xfrm>
      </p:grpSpPr>
      <p:grpSp>
        <p:nvGrpSpPr>
          <p:cNvPr id="664" name="Google Shape;664;p3"/>
          <p:cNvGrpSpPr/>
          <p:nvPr/>
        </p:nvGrpSpPr>
        <p:grpSpPr>
          <a:xfrm>
            <a:off x="0" y="-61641"/>
            <a:ext cx="9144109" cy="5266800"/>
            <a:chOff x="0" y="-75191"/>
            <a:chExt cx="9144109" cy="5266800"/>
          </a:xfrm>
        </p:grpSpPr>
        <p:grpSp>
          <p:nvGrpSpPr>
            <p:cNvPr id="665" name="Google Shape;665;p3"/>
            <p:cNvGrpSpPr/>
            <p:nvPr/>
          </p:nvGrpSpPr>
          <p:grpSpPr>
            <a:xfrm>
              <a:off x="0" y="-75191"/>
              <a:ext cx="9144109" cy="277200"/>
              <a:chOff x="0" y="1009"/>
              <a:chExt cx="9144109" cy="277200"/>
            </a:xfrm>
          </p:grpSpPr>
          <p:sp>
            <p:nvSpPr>
              <p:cNvPr id="666" name="Google Shape;666;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 name="Google Shape;699;p3"/>
            <p:cNvGrpSpPr/>
            <p:nvPr/>
          </p:nvGrpSpPr>
          <p:grpSpPr>
            <a:xfrm>
              <a:off x="0" y="202009"/>
              <a:ext cx="9144109" cy="277200"/>
              <a:chOff x="0" y="1009"/>
              <a:chExt cx="9144109" cy="277200"/>
            </a:xfrm>
          </p:grpSpPr>
          <p:sp>
            <p:nvSpPr>
              <p:cNvPr id="700" name="Google Shape;700;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 name="Google Shape;733;p3"/>
            <p:cNvGrpSpPr/>
            <p:nvPr/>
          </p:nvGrpSpPr>
          <p:grpSpPr>
            <a:xfrm>
              <a:off x="0" y="479209"/>
              <a:ext cx="9144109" cy="277200"/>
              <a:chOff x="0" y="1009"/>
              <a:chExt cx="9144109" cy="277200"/>
            </a:xfrm>
          </p:grpSpPr>
          <p:sp>
            <p:nvSpPr>
              <p:cNvPr id="734" name="Google Shape;734;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 name="Google Shape;767;p3"/>
            <p:cNvGrpSpPr/>
            <p:nvPr/>
          </p:nvGrpSpPr>
          <p:grpSpPr>
            <a:xfrm>
              <a:off x="0" y="756409"/>
              <a:ext cx="9144109" cy="277200"/>
              <a:chOff x="0" y="1009"/>
              <a:chExt cx="9144109" cy="277200"/>
            </a:xfrm>
          </p:grpSpPr>
          <p:sp>
            <p:nvSpPr>
              <p:cNvPr id="768" name="Google Shape;768;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 name="Google Shape;801;p3"/>
            <p:cNvGrpSpPr/>
            <p:nvPr/>
          </p:nvGrpSpPr>
          <p:grpSpPr>
            <a:xfrm>
              <a:off x="0" y="1033609"/>
              <a:ext cx="9144109" cy="277200"/>
              <a:chOff x="0" y="1009"/>
              <a:chExt cx="9144109" cy="277200"/>
            </a:xfrm>
          </p:grpSpPr>
          <p:sp>
            <p:nvSpPr>
              <p:cNvPr id="802" name="Google Shape;802;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 name="Google Shape;835;p3"/>
            <p:cNvGrpSpPr/>
            <p:nvPr/>
          </p:nvGrpSpPr>
          <p:grpSpPr>
            <a:xfrm>
              <a:off x="0" y="1310809"/>
              <a:ext cx="9144109" cy="277200"/>
              <a:chOff x="0" y="1009"/>
              <a:chExt cx="9144109" cy="277200"/>
            </a:xfrm>
          </p:grpSpPr>
          <p:sp>
            <p:nvSpPr>
              <p:cNvPr id="836" name="Google Shape;836;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3"/>
            <p:cNvGrpSpPr/>
            <p:nvPr/>
          </p:nvGrpSpPr>
          <p:grpSpPr>
            <a:xfrm>
              <a:off x="0" y="1588009"/>
              <a:ext cx="9144109" cy="277200"/>
              <a:chOff x="0" y="1009"/>
              <a:chExt cx="9144109" cy="277200"/>
            </a:xfrm>
          </p:grpSpPr>
          <p:sp>
            <p:nvSpPr>
              <p:cNvPr id="870" name="Google Shape;870;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 name="Google Shape;903;p3"/>
            <p:cNvGrpSpPr/>
            <p:nvPr/>
          </p:nvGrpSpPr>
          <p:grpSpPr>
            <a:xfrm>
              <a:off x="0" y="1865209"/>
              <a:ext cx="9144109" cy="277200"/>
              <a:chOff x="0" y="1009"/>
              <a:chExt cx="9144109" cy="277200"/>
            </a:xfrm>
          </p:grpSpPr>
          <p:sp>
            <p:nvSpPr>
              <p:cNvPr id="904" name="Google Shape;904;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 name="Google Shape;937;p3"/>
            <p:cNvGrpSpPr/>
            <p:nvPr/>
          </p:nvGrpSpPr>
          <p:grpSpPr>
            <a:xfrm>
              <a:off x="0" y="2142409"/>
              <a:ext cx="9144109" cy="277200"/>
              <a:chOff x="0" y="1009"/>
              <a:chExt cx="9144109" cy="277200"/>
            </a:xfrm>
          </p:grpSpPr>
          <p:sp>
            <p:nvSpPr>
              <p:cNvPr id="938" name="Google Shape;938;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 name="Google Shape;971;p3"/>
            <p:cNvGrpSpPr/>
            <p:nvPr/>
          </p:nvGrpSpPr>
          <p:grpSpPr>
            <a:xfrm>
              <a:off x="0" y="2419609"/>
              <a:ext cx="9144109" cy="277200"/>
              <a:chOff x="0" y="1009"/>
              <a:chExt cx="9144109" cy="277200"/>
            </a:xfrm>
          </p:grpSpPr>
          <p:sp>
            <p:nvSpPr>
              <p:cNvPr id="972" name="Google Shape;972;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3"/>
            <p:cNvGrpSpPr/>
            <p:nvPr/>
          </p:nvGrpSpPr>
          <p:grpSpPr>
            <a:xfrm>
              <a:off x="0" y="2696809"/>
              <a:ext cx="9144109" cy="277200"/>
              <a:chOff x="0" y="1009"/>
              <a:chExt cx="9144109" cy="277200"/>
            </a:xfrm>
          </p:grpSpPr>
          <p:sp>
            <p:nvSpPr>
              <p:cNvPr id="1006" name="Google Shape;1006;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 name="Google Shape;1039;p3"/>
            <p:cNvGrpSpPr/>
            <p:nvPr/>
          </p:nvGrpSpPr>
          <p:grpSpPr>
            <a:xfrm>
              <a:off x="0" y="2974009"/>
              <a:ext cx="9144109" cy="277200"/>
              <a:chOff x="0" y="1009"/>
              <a:chExt cx="9144109" cy="277200"/>
            </a:xfrm>
          </p:grpSpPr>
          <p:sp>
            <p:nvSpPr>
              <p:cNvPr id="1040" name="Google Shape;1040;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 name="Google Shape;1073;p3"/>
            <p:cNvGrpSpPr/>
            <p:nvPr/>
          </p:nvGrpSpPr>
          <p:grpSpPr>
            <a:xfrm>
              <a:off x="0" y="3251209"/>
              <a:ext cx="9144109" cy="277200"/>
              <a:chOff x="0" y="1009"/>
              <a:chExt cx="9144109" cy="277200"/>
            </a:xfrm>
          </p:grpSpPr>
          <p:sp>
            <p:nvSpPr>
              <p:cNvPr id="1074" name="Google Shape;1074;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 name="Google Shape;1107;p3"/>
            <p:cNvGrpSpPr/>
            <p:nvPr/>
          </p:nvGrpSpPr>
          <p:grpSpPr>
            <a:xfrm>
              <a:off x="0" y="3528409"/>
              <a:ext cx="9144109" cy="277200"/>
              <a:chOff x="0" y="1009"/>
              <a:chExt cx="9144109" cy="277200"/>
            </a:xfrm>
          </p:grpSpPr>
          <p:sp>
            <p:nvSpPr>
              <p:cNvPr id="1108" name="Google Shape;1108;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 name="Google Shape;1141;p3"/>
            <p:cNvGrpSpPr/>
            <p:nvPr/>
          </p:nvGrpSpPr>
          <p:grpSpPr>
            <a:xfrm>
              <a:off x="0" y="3805609"/>
              <a:ext cx="9144109" cy="277200"/>
              <a:chOff x="0" y="1009"/>
              <a:chExt cx="9144109" cy="277200"/>
            </a:xfrm>
          </p:grpSpPr>
          <p:sp>
            <p:nvSpPr>
              <p:cNvPr id="1142" name="Google Shape;1142;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 name="Google Shape;1175;p3"/>
            <p:cNvGrpSpPr/>
            <p:nvPr/>
          </p:nvGrpSpPr>
          <p:grpSpPr>
            <a:xfrm>
              <a:off x="0" y="4082809"/>
              <a:ext cx="9144109" cy="277200"/>
              <a:chOff x="0" y="1009"/>
              <a:chExt cx="9144109" cy="277200"/>
            </a:xfrm>
          </p:grpSpPr>
          <p:sp>
            <p:nvSpPr>
              <p:cNvPr id="1176" name="Google Shape;1176;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 name="Google Shape;1209;p3"/>
            <p:cNvGrpSpPr/>
            <p:nvPr/>
          </p:nvGrpSpPr>
          <p:grpSpPr>
            <a:xfrm>
              <a:off x="0" y="4360009"/>
              <a:ext cx="9144109" cy="277200"/>
              <a:chOff x="0" y="1009"/>
              <a:chExt cx="9144109" cy="277200"/>
            </a:xfrm>
          </p:grpSpPr>
          <p:sp>
            <p:nvSpPr>
              <p:cNvPr id="1210" name="Google Shape;1210;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 name="Google Shape;1243;p3"/>
            <p:cNvGrpSpPr/>
            <p:nvPr/>
          </p:nvGrpSpPr>
          <p:grpSpPr>
            <a:xfrm>
              <a:off x="0" y="4637209"/>
              <a:ext cx="9144109" cy="277200"/>
              <a:chOff x="0" y="1009"/>
              <a:chExt cx="9144109" cy="277200"/>
            </a:xfrm>
          </p:grpSpPr>
          <p:sp>
            <p:nvSpPr>
              <p:cNvPr id="1244" name="Google Shape;1244;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3"/>
            <p:cNvGrpSpPr/>
            <p:nvPr/>
          </p:nvGrpSpPr>
          <p:grpSpPr>
            <a:xfrm>
              <a:off x="0" y="4914409"/>
              <a:ext cx="9144109" cy="277200"/>
              <a:chOff x="0" y="1009"/>
              <a:chExt cx="9144109" cy="277200"/>
            </a:xfrm>
          </p:grpSpPr>
          <p:sp>
            <p:nvSpPr>
              <p:cNvPr id="1278" name="Google Shape;1278;p3"/>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11" name="Google Shape;1311;p3"/>
          <p:cNvSpPr txBox="1"/>
          <p:nvPr>
            <p:ph type="title"/>
          </p:nvPr>
        </p:nvSpPr>
        <p:spPr>
          <a:xfrm>
            <a:off x="1530675" y="2211300"/>
            <a:ext cx="6082500" cy="1386300"/>
          </a:xfrm>
          <a:prstGeom prst="rect">
            <a:avLst/>
          </a:prstGeom>
        </p:spPr>
        <p:txBody>
          <a:bodyPr anchorCtr="0" anchor="ctr" bIns="91425" lIns="91425" spcFirstLastPara="1" rIns="91425" wrap="square" tIns="91425">
            <a:noAutofit/>
          </a:bodyPr>
          <a:lstStyle>
            <a:lvl1pPr lvl="0" algn="ctr">
              <a:spcBef>
                <a:spcPts val="0"/>
              </a:spcBef>
              <a:spcAft>
                <a:spcPts val="0"/>
              </a:spcAft>
              <a:buSzPts val="3600"/>
              <a:buNone/>
              <a:defRPr sz="50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312" name="Google Shape;1312;p3"/>
          <p:cNvSpPr txBox="1"/>
          <p:nvPr>
            <p:ph hasCustomPrompt="1" idx="2" type="title"/>
          </p:nvPr>
        </p:nvSpPr>
        <p:spPr>
          <a:xfrm>
            <a:off x="3939975" y="1267375"/>
            <a:ext cx="1263900" cy="841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b="1" sz="60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313" name="Google Shape;1313;p3"/>
          <p:cNvSpPr txBox="1"/>
          <p:nvPr>
            <p:ph idx="1" type="subTitle"/>
          </p:nvPr>
        </p:nvSpPr>
        <p:spPr>
          <a:xfrm>
            <a:off x="1530675" y="3699725"/>
            <a:ext cx="6082500" cy="443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14" name="Google Shape;1314;p3"/>
          <p:cNvSpPr txBox="1"/>
          <p:nvPr>
            <p:ph idx="3"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315" name="Google Shape;1315;p3"/>
          <p:cNvSpPr txBox="1"/>
          <p:nvPr>
            <p:ph idx="4"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316" name="Google Shape;1316;p3"/>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17" name="Google Shape;1317;p3"/>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1318" name="Google Shape;1318;p3"/>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1319" name="Google Shape;1319;p3"/>
          <p:cNvSpPr/>
          <p:nvPr/>
        </p:nvSpPr>
        <p:spPr>
          <a:xfrm rot="2172460">
            <a:off x="8152321" y="-44917"/>
            <a:ext cx="1240703" cy="322852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
          <p:cNvSpPr/>
          <p:nvPr/>
        </p:nvSpPr>
        <p:spPr>
          <a:xfrm rot="1848421">
            <a:off x="-747404" y="680693"/>
            <a:ext cx="1579817" cy="411073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4">
  <p:cSld name="TITLE_AND_TWO_COLUMNS_1_1_1">
    <p:bg>
      <p:bgPr>
        <a:solidFill>
          <a:schemeClr val="lt2"/>
        </a:solidFill>
      </p:bgPr>
    </p:bg>
    <p:spTree>
      <p:nvGrpSpPr>
        <p:cNvPr id="11866" name="Shape 11866"/>
        <p:cNvGrpSpPr/>
        <p:nvPr/>
      </p:nvGrpSpPr>
      <p:grpSpPr>
        <a:xfrm>
          <a:off x="0" y="0"/>
          <a:ext cx="0" cy="0"/>
          <a:chOff x="0" y="0"/>
          <a:chExt cx="0" cy="0"/>
        </a:xfrm>
      </p:grpSpPr>
      <p:grpSp>
        <p:nvGrpSpPr>
          <p:cNvPr id="11867" name="Google Shape;11867;p21"/>
          <p:cNvGrpSpPr/>
          <p:nvPr/>
        </p:nvGrpSpPr>
        <p:grpSpPr>
          <a:xfrm>
            <a:off x="0" y="-61641"/>
            <a:ext cx="9144109" cy="5266800"/>
            <a:chOff x="0" y="-75191"/>
            <a:chExt cx="9144109" cy="5266800"/>
          </a:xfrm>
        </p:grpSpPr>
        <p:grpSp>
          <p:nvGrpSpPr>
            <p:cNvPr id="11868" name="Google Shape;11868;p21"/>
            <p:cNvGrpSpPr/>
            <p:nvPr/>
          </p:nvGrpSpPr>
          <p:grpSpPr>
            <a:xfrm>
              <a:off x="0" y="-75191"/>
              <a:ext cx="9144109" cy="277200"/>
              <a:chOff x="0" y="1009"/>
              <a:chExt cx="9144109" cy="277200"/>
            </a:xfrm>
          </p:grpSpPr>
          <p:sp>
            <p:nvSpPr>
              <p:cNvPr id="11869" name="Google Shape;11869;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2" name="Google Shape;11902;p21"/>
            <p:cNvGrpSpPr/>
            <p:nvPr/>
          </p:nvGrpSpPr>
          <p:grpSpPr>
            <a:xfrm>
              <a:off x="0" y="202009"/>
              <a:ext cx="9144109" cy="277200"/>
              <a:chOff x="0" y="1009"/>
              <a:chExt cx="9144109" cy="277200"/>
            </a:xfrm>
          </p:grpSpPr>
          <p:sp>
            <p:nvSpPr>
              <p:cNvPr id="11903" name="Google Shape;11903;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6" name="Google Shape;11936;p21"/>
            <p:cNvGrpSpPr/>
            <p:nvPr/>
          </p:nvGrpSpPr>
          <p:grpSpPr>
            <a:xfrm>
              <a:off x="0" y="479209"/>
              <a:ext cx="9144109" cy="277200"/>
              <a:chOff x="0" y="1009"/>
              <a:chExt cx="9144109" cy="277200"/>
            </a:xfrm>
          </p:grpSpPr>
          <p:sp>
            <p:nvSpPr>
              <p:cNvPr id="11937" name="Google Shape;11937;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0" name="Google Shape;11970;p21"/>
            <p:cNvGrpSpPr/>
            <p:nvPr/>
          </p:nvGrpSpPr>
          <p:grpSpPr>
            <a:xfrm>
              <a:off x="0" y="756409"/>
              <a:ext cx="9144109" cy="277200"/>
              <a:chOff x="0" y="1009"/>
              <a:chExt cx="9144109" cy="277200"/>
            </a:xfrm>
          </p:grpSpPr>
          <p:sp>
            <p:nvSpPr>
              <p:cNvPr id="11971" name="Google Shape;11971;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21"/>
            <p:cNvGrpSpPr/>
            <p:nvPr/>
          </p:nvGrpSpPr>
          <p:grpSpPr>
            <a:xfrm>
              <a:off x="0" y="1033609"/>
              <a:ext cx="9144109" cy="277200"/>
              <a:chOff x="0" y="1009"/>
              <a:chExt cx="9144109" cy="277200"/>
            </a:xfrm>
          </p:grpSpPr>
          <p:sp>
            <p:nvSpPr>
              <p:cNvPr id="12005" name="Google Shape;12005;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21"/>
            <p:cNvGrpSpPr/>
            <p:nvPr/>
          </p:nvGrpSpPr>
          <p:grpSpPr>
            <a:xfrm>
              <a:off x="0" y="1310809"/>
              <a:ext cx="9144109" cy="277200"/>
              <a:chOff x="0" y="1009"/>
              <a:chExt cx="9144109" cy="277200"/>
            </a:xfrm>
          </p:grpSpPr>
          <p:sp>
            <p:nvSpPr>
              <p:cNvPr id="12039" name="Google Shape;12039;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21"/>
            <p:cNvGrpSpPr/>
            <p:nvPr/>
          </p:nvGrpSpPr>
          <p:grpSpPr>
            <a:xfrm>
              <a:off x="0" y="1588009"/>
              <a:ext cx="9144109" cy="277200"/>
              <a:chOff x="0" y="1009"/>
              <a:chExt cx="9144109" cy="277200"/>
            </a:xfrm>
          </p:grpSpPr>
          <p:sp>
            <p:nvSpPr>
              <p:cNvPr id="12073" name="Google Shape;12073;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6" name="Google Shape;12106;p21"/>
            <p:cNvGrpSpPr/>
            <p:nvPr/>
          </p:nvGrpSpPr>
          <p:grpSpPr>
            <a:xfrm>
              <a:off x="0" y="1865209"/>
              <a:ext cx="9144109" cy="277200"/>
              <a:chOff x="0" y="1009"/>
              <a:chExt cx="9144109" cy="277200"/>
            </a:xfrm>
          </p:grpSpPr>
          <p:sp>
            <p:nvSpPr>
              <p:cNvPr id="12107" name="Google Shape;12107;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21"/>
            <p:cNvGrpSpPr/>
            <p:nvPr/>
          </p:nvGrpSpPr>
          <p:grpSpPr>
            <a:xfrm>
              <a:off x="0" y="2142409"/>
              <a:ext cx="9144109" cy="277200"/>
              <a:chOff x="0" y="1009"/>
              <a:chExt cx="9144109" cy="277200"/>
            </a:xfrm>
          </p:grpSpPr>
          <p:sp>
            <p:nvSpPr>
              <p:cNvPr id="12141" name="Google Shape;12141;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21"/>
            <p:cNvGrpSpPr/>
            <p:nvPr/>
          </p:nvGrpSpPr>
          <p:grpSpPr>
            <a:xfrm>
              <a:off x="0" y="2419609"/>
              <a:ext cx="9144109" cy="277200"/>
              <a:chOff x="0" y="1009"/>
              <a:chExt cx="9144109" cy="277200"/>
            </a:xfrm>
          </p:grpSpPr>
          <p:sp>
            <p:nvSpPr>
              <p:cNvPr id="12175" name="Google Shape;12175;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21"/>
            <p:cNvGrpSpPr/>
            <p:nvPr/>
          </p:nvGrpSpPr>
          <p:grpSpPr>
            <a:xfrm>
              <a:off x="0" y="2696809"/>
              <a:ext cx="9144109" cy="277200"/>
              <a:chOff x="0" y="1009"/>
              <a:chExt cx="9144109" cy="277200"/>
            </a:xfrm>
          </p:grpSpPr>
          <p:sp>
            <p:nvSpPr>
              <p:cNvPr id="12209" name="Google Shape;12209;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21"/>
            <p:cNvGrpSpPr/>
            <p:nvPr/>
          </p:nvGrpSpPr>
          <p:grpSpPr>
            <a:xfrm>
              <a:off x="0" y="2974009"/>
              <a:ext cx="9144109" cy="277200"/>
              <a:chOff x="0" y="1009"/>
              <a:chExt cx="9144109" cy="277200"/>
            </a:xfrm>
          </p:grpSpPr>
          <p:sp>
            <p:nvSpPr>
              <p:cNvPr id="12243" name="Google Shape;12243;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6" name="Google Shape;12276;p21"/>
            <p:cNvGrpSpPr/>
            <p:nvPr/>
          </p:nvGrpSpPr>
          <p:grpSpPr>
            <a:xfrm>
              <a:off x="0" y="3251209"/>
              <a:ext cx="9144109" cy="277200"/>
              <a:chOff x="0" y="1009"/>
              <a:chExt cx="9144109" cy="277200"/>
            </a:xfrm>
          </p:grpSpPr>
          <p:sp>
            <p:nvSpPr>
              <p:cNvPr id="12277" name="Google Shape;12277;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21"/>
            <p:cNvGrpSpPr/>
            <p:nvPr/>
          </p:nvGrpSpPr>
          <p:grpSpPr>
            <a:xfrm>
              <a:off x="0" y="3528409"/>
              <a:ext cx="9144109" cy="277200"/>
              <a:chOff x="0" y="1009"/>
              <a:chExt cx="9144109" cy="277200"/>
            </a:xfrm>
          </p:grpSpPr>
          <p:sp>
            <p:nvSpPr>
              <p:cNvPr id="12311" name="Google Shape;12311;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4" name="Google Shape;12344;p21"/>
            <p:cNvGrpSpPr/>
            <p:nvPr/>
          </p:nvGrpSpPr>
          <p:grpSpPr>
            <a:xfrm>
              <a:off x="0" y="3805609"/>
              <a:ext cx="9144109" cy="277200"/>
              <a:chOff x="0" y="1009"/>
              <a:chExt cx="9144109" cy="277200"/>
            </a:xfrm>
          </p:grpSpPr>
          <p:sp>
            <p:nvSpPr>
              <p:cNvPr id="12345" name="Google Shape;12345;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8" name="Google Shape;12378;p21"/>
            <p:cNvGrpSpPr/>
            <p:nvPr/>
          </p:nvGrpSpPr>
          <p:grpSpPr>
            <a:xfrm>
              <a:off x="0" y="4082809"/>
              <a:ext cx="9144109" cy="277200"/>
              <a:chOff x="0" y="1009"/>
              <a:chExt cx="9144109" cy="277200"/>
            </a:xfrm>
          </p:grpSpPr>
          <p:sp>
            <p:nvSpPr>
              <p:cNvPr id="12379" name="Google Shape;12379;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21"/>
            <p:cNvGrpSpPr/>
            <p:nvPr/>
          </p:nvGrpSpPr>
          <p:grpSpPr>
            <a:xfrm>
              <a:off x="0" y="4360009"/>
              <a:ext cx="9144109" cy="277200"/>
              <a:chOff x="0" y="1009"/>
              <a:chExt cx="9144109" cy="277200"/>
            </a:xfrm>
          </p:grpSpPr>
          <p:sp>
            <p:nvSpPr>
              <p:cNvPr id="12413" name="Google Shape;12413;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6" name="Google Shape;12446;p21"/>
            <p:cNvGrpSpPr/>
            <p:nvPr/>
          </p:nvGrpSpPr>
          <p:grpSpPr>
            <a:xfrm>
              <a:off x="0" y="4637209"/>
              <a:ext cx="9144109" cy="277200"/>
              <a:chOff x="0" y="1009"/>
              <a:chExt cx="9144109" cy="277200"/>
            </a:xfrm>
          </p:grpSpPr>
          <p:sp>
            <p:nvSpPr>
              <p:cNvPr id="12447" name="Google Shape;12447;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21"/>
            <p:cNvGrpSpPr/>
            <p:nvPr/>
          </p:nvGrpSpPr>
          <p:grpSpPr>
            <a:xfrm>
              <a:off x="0" y="4914409"/>
              <a:ext cx="9144109" cy="277200"/>
              <a:chOff x="0" y="1009"/>
              <a:chExt cx="9144109" cy="277200"/>
            </a:xfrm>
          </p:grpSpPr>
          <p:sp>
            <p:nvSpPr>
              <p:cNvPr id="12481" name="Google Shape;12481;p21"/>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21"/>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21"/>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21"/>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21"/>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21"/>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21"/>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21"/>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21"/>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21"/>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21"/>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21"/>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21"/>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21"/>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21"/>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21"/>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21"/>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21"/>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21"/>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21"/>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21"/>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21"/>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21"/>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21"/>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21"/>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21"/>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21"/>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21"/>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21"/>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21"/>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21"/>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21"/>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21"/>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14" name="Google Shape;12514;p21"/>
          <p:cNvSpPr txBox="1"/>
          <p:nvPr>
            <p:ph idx="1" type="subTitle"/>
          </p:nvPr>
        </p:nvSpPr>
        <p:spPr>
          <a:xfrm>
            <a:off x="720000" y="1024000"/>
            <a:ext cx="4949400" cy="1639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2515" name="Google Shape;12515;p21"/>
          <p:cNvSpPr txBox="1"/>
          <p:nvPr>
            <p:ph idx="2" type="subTitle"/>
          </p:nvPr>
        </p:nvSpPr>
        <p:spPr>
          <a:xfrm>
            <a:off x="720000" y="3681350"/>
            <a:ext cx="4949400" cy="42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2516" name="Google Shape;12516;p21"/>
          <p:cNvSpPr txBox="1"/>
          <p:nvPr>
            <p:ph type="title"/>
          </p:nvPr>
        </p:nvSpPr>
        <p:spPr>
          <a:xfrm>
            <a:off x="720000" y="310237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517" name="Google Shape;12517;p21"/>
          <p:cNvSpPr/>
          <p:nvPr/>
        </p:nvSpPr>
        <p:spPr>
          <a:xfrm>
            <a:off x="8578654" y="3731997"/>
            <a:ext cx="376911" cy="37690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21"/>
          <p:cNvSpPr/>
          <p:nvPr/>
        </p:nvSpPr>
        <p:spPr>
          <a:xfrm>
            <a:off x="227902" y="4023348"/>
            <a:ext cx="384326" cy="38432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21"/>
          <p:cNvSpPr/>
          <p:nvPr/>
        </p:nvSpPr>
        <p:spPr>
          <a:xfrm rot="-1891092">
            <a:off x="8191424" y="737234"/>
            <a:ext cx="1424911" cy="2366951"/>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21"/>
          <p:cNvSpPr/>
          <p:nvPr/>
        </p:nvSpPr>
        <p:spPr>
          <a:xfrm>
            <a:off x="8552601" y="7304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21"/>
          <p:cNvSpPr/>
          <p:nvPr/>
        </p:nvSpPr>
        <p:spPr>
          <a:xfrm>
            <a:off x="8649399" y="268292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522" name="Google Shape;12522;p21"/>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2523" name="Google Shape;12523;p21"/>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2524" name="Google Shape;12524;p21"/>
          <p:cNvSpPr txBox="1"/>
          <p:nvPr>
            <p:ph idx="3"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bg>
      <p:bgPr>
        <a:solidFill>
          <a:schemeClr val="lt2"/>
        </a:solidFill>
      </p:bgPr>
    </p:bg>
    <p:spTree>
      <p:nvGrpSpPr>
        <p:cNvPr id="12525" name="Shape 12525"/>
        <p:cNvGrpSpPr/>
        <p:nvPr/>
      </p:nvGrpSpPr>
      <p:grpSpPr>
        <a:xfrm>
          <a:off x="0" y="0"/>
          <a:ext cx="0" cy="0"/>
          <a:chOff x="0" y="0"/>
          <a:chExt cx="0" cy="0"/>
        </a:xfrm>
      </p:grpSpPr>
      <p:grpSp>
        <p:nvGrpSpPr>
          <p:cNvPr id="12526" name="Google Shape;12526;p22"/>
          <p:cNvGrpSpPr/>
          <p:nvPr/>
        </p:nvGrpSpPr>
        <p:grpSpPr>
          <a:xfrm>
            <a:off x="0" y="-61641"/>
            <a:ext cx="9144109" cy="5266800"/>
            <a:chOff x="0" y="-75191"/>
            <a:chExt cx="9144109" cy="5266800"/>
          </a:xfrm>
        </p:grpSpPr>
        <p:grpSp>
          <p:nvGrpSpPr>
            <p:cNvPr id="12527" name="Google Shape;12527;p22"/>
            <p:cNvGrpSpPr/>
            <p:nvPr/>
          </p:nvGrpSpPr>
          <p:grpSpPr>
            <a:xfrm>
              <a:off x="0" y="-75191"/>
              <a:ext cx="9144109" cy="277200"/>
              <a:chOff x="0" y="1009"/>
              <a:chExt cx="9144109" cy="277200"/>
            </a:xfrm>
          </p:grpSpPr>
          <p:sp>
            <p:nvSpPr>
              <p:cNvPr id="12528" name="Google Shape;12528;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1" name="Google Shape;12561;p22"/>
            <p:cNvGrpSpPr/>
            <p:nvPr/>
          </p:nvGrpSpPr>
          <p:grpSpPr>
            <a:xfrm>
              <a:off x="0" y="202009"/>
              <a:ext cx="9144109" cy="277200"/>
              <a:chOff x="0" y="1009"/>
              <a:chExt cx="9144109" cy="277200"/>
            </a:xfrm>
          </p:grpSpPr>
          <p:sp>
            <p:nvSpPr>
              <p:cNvPr id="12562" name="Google Shape;12562;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5" name="Google Shape;12595;p22"/>
            <p:cNvGrpSpPr/>
            <p:nvPr/>
          </p:nvGrpSpPr>
          <p:grpSpPr>
            <a:xfrm>
              <a:off x="0" y="479209"/>
              <a:ext cx="9144109" cy="277200"/>
              <a:chOff x="0" y="1009"/>
              <a:chExt cx="9144109" cy="277200"/>
            </a:xfrm>
          </p:grpSpPr>
          <p:sp>
            <p:nvSpPr>
              <p:cNvPr id="12596" name="Google Shape;12596;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22"/>
            <p:cNvGrpSpPr/>
            <p:nvPr/>
          </p:nvGrpSpPr>
          <p:grpSpPr>
            <a:xfrm>
              <a:off x="0" y="756409"/>
              <a:ext cx="9144109" cy="277200"/>
              <a:chOff x="0" y="1009"/>
              <a:chExt cx="9144109" cy="277200"/>
            </a:xfrm>
          </p:grpSpPr>
          <p:sp>
            <p:nvSpPr>
              <p:cNvPr id="12630" name="Google Shape;12630;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3" name="Google Shape;12663;p22"/>
            <p:cNvGrpSpPr/>
            <p:nvPr/>
          </p:nvGrpSpPr>
          <p:grpSpPr>
            <a:xfrm>
              <a:off x="0" y="1033609"/>
              <a:ext cx="9144109" cy="277200"/>
              <a:chOff x="0" y="1009"/>
              <a:chExt cx="9144109" cy="277200"/>
            </a:xfrm>
          </p:grpSpPr>
          <p:sp>
            <p:nvSpPr>
              <p:cNvPr id="12664" name="Google Shape;12664;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7" name="Google Shape;12697;p22"/>
            <p:cNvGrpSpPr/>
            <p:nvPr/>
          </p:nvGrpSpPr>
          <p:grpSpPr>
            <a:xfrm>
              <a:off x="0" y="1310809"/>
              <a:ext cx="9144109" cy="277200"/>
              <a:chOff x="0" y="1009"/>
              <a:chExt cx="9144109" cy="277200"/>
            </a:xfrm>
          </p:grpSpPr>
          <p:sp>
            <p:nvSpPr>
              <p:cNvPr id="12698" name="Google Shape;12698;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1" name="Google Shape;12731;p22"/>
            <p:cNvGrpSpPr/>
            <p:nvPr/>
          </p:nvGrpSpPr>
          <p:grpSpPr>
            <a:xfrm>
              <a:off x="0" y="1588009"/>
              <a:ext cx="9144109" cy="277200"/>
              <a:chOff x="0" y="1009"/>
              <a:chExt cx="9144109" cy="277200"/>
            </a:xfrm>
          </p:grpSpPr>
          <p:sp>
            <p:nvSpPr>
              <p:cNvPr id="12732" name="Google Shape;12732;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22"/>
            <p:cNvGrpSpPr/>
            <p:nvPr/>
          </p:nvGrpSpPr>
          <p:grpSpPr>
            <a:xfrm>
              <a:off x="0" y="1865209"/>
              <a:ext cx="9144109" cy="277200"/>
              <a:chOff x="0" y="1009"/>
              <a:chExt cx="9144109" cy="277200"/>
            </a:xfrm>
          </p:grpSpPr>
          <p:sp>
            <p:nvSpPr>
              <p:cNvPr id="12766" name="Google Shape;12766;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22"/>
            <p:cNvGrpSpPr/>
            <p:nvPr/>
          </p:nvGrpSpPr>
          <p:grpSpPr>
            <a:xfrm>
              <a:off x="0" y="2142409"/>
              <a:ext cx="9144109" cy="277200"/>
              <a:chOff x="0" y="1009"/>
              <a:chExt cx="9144109" cy="277200"/>
            </a:xfrm>
          </p:grpSpPr>
          <p:sp>
            <p:nvSpPr>
              <p:cNvPr id="12800" name="Google Shape;12800;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22"/>
            <p:cNvGrpSpPr/>
            <p:nvPr/>
          </p:nvGrpSpPr>
          <p:grpSpPr>
            <a:xfrm>
              <a:off x="0" y="2419609"/>
              <a:ext cx="9144109" cy="277200"/>
              <a:chOff x="0" y="1009"/>
              <a:chExt cx="9144109" cy="277200"/>
            </a:xfrm>
          </p:grpSpPr>
          <p:sp>
            <p:nvSpPr>
              <p:cNvPr id="12834" name="Google Shape;12834;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7" name="Google Shape;12867;p22"/>
            <p:cNvGrpSpPr/>
            <p:nvPr/>
          </p:nvGrpSpPr>
          <p:grpSpPr>
            <a:xfrm>
              <a:off x="0" y="2696809"/>
              <a:ext cx="9144109" cy="277200"/>
              <a:chOff x="0" y="1009"/>
              <a:chExt cx="9144109" cy="277200"/>
            </a:xfrm>
          </p:grpSpPr>
          <p:sp>
            <p:nvSpPr>
              <p:cNvPr id="12868" name="Google Shape;12868;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1" name="Google Shape;12901;p22"/>
            <p:cNvGrpSpPr/>
            <p:nvPr/>
          </p:nvGrpSpPr>
          <p:grpSpPr>
            <a:xfrm>
              <a:off x="0" y="2974009"/>
              <a:ext cx="9144109" cy="277200"/>
              <a:chOff x="0" y="1009"/>
              <a:chExt cx="9144109" cy="277200"/>
            </a:xfrm>
          </p:grpSpPr>
          <p:sp>
            <p:nvSpPr>
              <p:cNvPr id="12902" name="Google Shape;12902;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5" name="Google Shape;12935;p22"/>
            <p:cNvGrpSpPr/>
            <p:nvPr/>
          </p:nvGrpSpPr>
          <p:grpSpPr>
            <a:xfrm>
              <a:off x="0" y="3251209"/>
              <a:ext cx="9144109" cy="277200"/>
              <a:chOff x="0" y="1009"/>
              <a:chExt cx="9144109" cy="277200"/>
            </a:xfrm>
          </p:grpSpPr>
          <p:sp>
            <p:nvSpPr>
              <p:cNvPr id="12936" name="Google Shape;12936;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22"/>
            <p:cNvGrpSpPr/>
            <p:nvPr/>
          </p:nvGrpSpPr>
          <p:grpSpPr>
            <a:xfrm>
              <a:off x="0" y="3528409"/>
              <a:ext cx="9144109" cy="277200"/>
              <a:chOff x="0" y="1009"/>
              <a:chExt cx="9144109" cy="277200"/>
            </a:xfrm>
          </p:grpSpPr>
          <p:sp>
            <p:nvSpPr>
              <p:cNvPr id="12970" name="Google Shape;12970;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3" name="Google Shape;13003;p22"/>
            <p:cNvGrpSpPr/>
            <p:nvPr/>
          </p:nvGrpSpPr>
          <p:grpSpPr>
            <a:xfrm>
              <a:off x="0" y="3805609"/>
              <a:ext cx="9144109" cy="277200"/>
              <a:chOff x="0" y="1009"/>
              <a:chExt cx="9144109" cy="277200"/>
            </a:xfrm>
          </p:grpSpPr>
          <p:sp>
            <p:nvSpPr>
              <p:cNvPr id="13004" name="Google Shape;13004;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22"/>
            <p:cNvGrpSpPr/>
            <p:nvPr/>
          </p:nvGrpSpPr>
          <p:grpSpPr>
            <a:xfrm>
              <a:off x="0" y="4082809"/>
              <a:ext cx="9144109" cy="277200"/>
              <a:chOff x="0" y="1009"/>
              <a:chExt cx="9144109" cy="277200"/>
            </a:xfrm>
          </p:grpSpPr>
          <p:sp>
            <p:nvSpPr>
              <p:cNvPr id="13038" name="Google Shape;13038;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1" name="Google Shape;13071;p22"/>
            <p:cNvGrpSpPr/>
            <p:nvPr/>
          </p:nvGrpSpPr>
          <p:grpSpPr>
            <a:xfrm>
              <a:off x="0" y="4360009"/>
              <a:ext cx="9144109" cy="277200"/>
              <a:chOff x="0" y="1009"/>
              <a:chExt cx="9144109" cy="277200"/>
            </a:xfrm>
          </p:grpSpPr>
          <p:sp>
            <p:nvSpPr>
              <p:cNvPr id="13072" name="Google Shape;13072;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5" name="Google Shape;13105;p22"/>
            <p:cNvGrpSpPr/>
            <p:nvPr/>
          </p:nvGrpSpPr>
          <p:grpSpPr>
            <a:xfrm>
              <a:off x="0" y="4637209"/>
              <a:ext cx="9144109" cy="277200"/>
              <a:chOff x="0" y="1009"/>
              <a:chExt cx="9144109" cy="277200"/>
            </a:xfrm>
          </p:grpSpPr>
          <p:sp>
            <p:nvSpPr>
              <p:cNvPr id="13106" name="Google Shape;13106;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9" name="Google Shape;13139;p22"/>
            <p:cNvGrpSpPr/>
            <p:nvPr/>
          </p:nvGrpSpPr>
          <p:grpSpPr>
            <a:xfrm>
              <a:off x="0" y="4914409"/>
              <a:ext cx="9144109" cy="277200"/>
              <a:chOff x="0" y="1009"/>
              <a:chExt cx="9144109" cy="277200"/>
            </a:xfrm>
          </p:grpSpPr>
          <p:sp>
            <p:nvSpPr>
              <p:cNvPr id="13140" name="Google Shape;13140;p22"/>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22"/>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22"/>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22"/>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22"/>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22"/>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22"/>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22"/>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22"/>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22"/>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22"/>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22"/>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22"/>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22"/>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22"/>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22"/>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22"/>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22"/>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22"/>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22"/>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22"/>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22"/>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22"/>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22"/>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22"/>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22"/>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22"/>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22"/>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22"/>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22"/>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22"/>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22"/>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22"/>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173" name="Google Shape;13173;p2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174" name="Google Shape;13174;p22"/>
          <p:cNvSpPr txBox="1"/>
          <p:nvPr>
            <p:ph idx="1" type="subTitle"/>
          </p:nvPr>
        </p:nvSpPr>
        <p:spPr>
          <a:xfrm>
            <a:off x="937626" y="3091678"/>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175" name="Google Shape;13175;p22"/>
          <p:cNvSpPr txBox="1"/>
          <p:nvPr>
            <p:ph idx="2" type="subTitle"/>
          </p:nvPr>
        </p:nvSpPr>
        <p:spPr>
          <a:xfrm>
            <a:off x="3484347" y="3091678"/>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176" name="Google Shape;13176;p22"/>
          <p:cNvSpPr txBox="1"/>
          <p:nvPr>
            <p:ph idx="3" type="subTitle"/>
          </p:nvPr>
        </p:nvSpPr>
        <p:spPr>
          <a:xfrm>
            <a:off x="6031074" y="3091678"/>
            <a:ext cx="21753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177" name="Google Shape;13177;p22"/>
          <p:cNvSpPr txBox="1"/>
          <p:nvPr>
            <p:ph idx="4" type="subTitle"/>
          </p:nvPr>
        </p:nvSpPr>
        <p:spPr>
          <a:xfrm>
            <a:off x="937625" y="2637101"/>
            <a:ext cx="21753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3178" name="Google Shape;13178;p22"/>
          <p:cNvSpPr txBox="1"/>
          <p:nvPr>
            <p:ph idx="5" type="subTitle"/>
          </p:nvPr>
        </p:nvSpPr>
        <p:spPr>
          <a:xfrm>
            <a:off x="3484350" y="2637101"/>
            <a:ext cx="21753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3179" name="Google Shape;13179;p22"/>
          <p:cNvSpPr txBox="1"/>
          <p:nvPr>
            <p:ph idx="6" type="subTitle"/>
          </p:nvPr>
        </p:nvSpPr>
        <p:spPr>
          <a:xfrm>
            <a:off x="6031075" y="2637101"/>
            <a:ext cx="21753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cxnSp>
        <p:nvCxnSpPr>
          <p:cNvPr id="13180" name="Google Shape;13180;p22"/>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3181" name="Google Shape;13181;p22"/>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3182" name="Google Shape;13182;p22"/>
          <p:cNvSpPr/>
          <p:nvPr/>
        </p:nvSpPr>
        <p:spPr>
          <a:xfrm rot="1019682">
            <a:off x="-751586" y="1879775"/>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22"/>
          <p:cNvSpPr/>
          <p:nvPr/>
        </p:nvSpPr>
        <p:spPr>
          <a:xfrm rot="1019398">
            <a:off x="8732775" y="1242770"/>
            <a:ext cx="1075959" cy="2799608"/>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22"/>
          <p:cNvSpPr/>
          <p:nvPr/>
        </p:nvSpPr>
        <p:spPr>
          <a:xfrm>
            <a:off x="460101" y="20249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22"/>
          <p:cNvSpPr/>
          <p:nvPr/>
        </p:nvSpPr>
        <p:spPr>
          <a:xfrm>
            <a:off x="229901" y="39610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22"/>
          <p:cNvSpPr/>
          <p:nvPr/>
        </p:nvSpPr>
        <p:spPr>
          <a:xfrm>
            <a:off x="8424001" y="3445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22"/>
          <p:cNvSpPr/>
          <p:nvPr/>
        </p:nvSpPr>
        <p:spPr>
          <a:xfrm>
            <a:off x="8630501" y="22402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bg>
      <p:bgPr>
        <a:solidFill>
          <a:schemeClr val="lt2"/>
        </a:solidFill>
      </p:bgPr>
    </p:bg>
    <p:spTree>
      <p:nvGrpSpPr>
        <p:cNvPr id="13188" name="Shape 13188"/>
        <p:cNvGrpSpPr/>
        <p:nvPr/>
      </p:nvGrpSpPr>
      <p:grpSpPr>
        <a:xfrm>
          <a:off x="0" y="0"/>
          <a:ext cx="0" cy="0"/>
          <a:chOff x="0" y="0"/>
          <a:chExt cx="0" cy="0"/>
        </a:xfrm>
      </p:grpSpPr>
      <p:grpSp>
        <p:nvGrpSpPr>
          <p:cNvPr id="13189" name="Google Shape;13189;p23"/>
          <p:cNvGrpSpPr/>
          <p:nvPr/>
        </p:nvGrpSpPr>
        <p:grpSpPr>
          <a:xfrm>
            <a:off x="0" y="-61641"/>
            <a:ext cx="9144109" cy="5266800"/>
            <a:chOff x="0" y="-75191"/>
            <a:chExt cx="9144109" cy="5266800"/>
          </a:xfrm>
        </p:grpSpPr>
        <p:grpSp>
          <p:nvGrpSpPr>
            <p:cNvPr id="13190" name="Google Shape;13190;p23"/>
            <p:cNvGrpSpPr/>
            <p:nvPr/>
          </p:nvGrpSpPr>
          <p:grpSpPr>
            <a:xfrm>
              <a:off x="0" y="-75191"/>
              <a:ext cx="9144109" cy="277200"/>
              <a:chOff x="0" y="1009"/>
              <a:chExt cx="9144109" cy="277200"/>
            </a:xfrm>
          </p:grpSpPr>
          <p:sp>
            <p:nvSpPr>
              <p:cNvPr id="13191" name="Google Shape;13191;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23"/>
            <p:cNvGrpSpPr/>
            <p:nvPr/>
          </p:nvGrpSpPr>
          <p:grpSpPr>
            <a:xfrm>
              <a:off x="0" y="202009"/>
              <a:ext cx="9144109" cy="277200"/>
              <a:chOff x="0" y="1009"/>
              <a:chExt cx="9144109" cy="277200"/>
            </a:xfrm>
          </p:grpSpPr>
          <p:sp>
            <p:nvSpPr>
              <p:cNvPr id="13225" name="Google Shape;13225;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8" name="Google Shape;13258;p23"/>
            <p:cNvGrpSpPr/>
            <p:nvPr/>
          </p:nvGrpSpPr>
          <p:grpSpPr>
            <a:xfrm>
              <a:off x="0" y="479209"/>
              <a:ext cx="9144109" cy="277200"/>
              <a:chOff x="0" y="1009"/>
              <a:chExt cx="9144109" cy="277200"/>
            </a:xfrm>
          </p:grpSpPr>
          <p:sp>
            <p:nvSpPr>
              <p:cNvPr id="13259" name="Google Shape;13259;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2" name="Google Shape;13292;p23"/>
            <p:cNvGrpSpPr/>
            <p:nvPr/>
          </p:nvGrpSpPr>
          <p:grpSpPr>
            <a:xfrm>
              <a:off x="0" y="756409"/>
              <a:ext cx="9144109" cy="277200"/>
              <a:chOff x="0" y="1009"/>
              <a:chExt cx="9144109" cy="277200"/>
            </a:xfrm>
          </p:grpSpPr>
          <p:sp>
            <p:nvSpPr>
              <p:cNvPr id="13293" name="Google Shape;13293;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6" name="Google Shape;13326;p23"/>
            <p:cNvGrpSpPr/>
            <p:nvPr/>
          </p:nvGrpSpPr>
          <p:grpSpPr>
            <a:xfrm>
              <a:off x="0" y="1033609"/>
              <a:ext cx="9144109" cy="277200"/>
              <a:chOff x="0" y="1009"/>
              <a:chExt cx="9144109" cy="277200"/>
            </a:xfrm>
          </p:grpSpPr>
          <p:sp>
            <p:nvSpPr>
              <p:cNvPr id="13327" name="Google Shape;13327;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0" name="Google Shape;13360;p23"/>
            <p:cNvGrpSpPr/>
            <p:nvPr/>
          </p:nvGrpSpPr>
          <p:grpSpPr>
            <a:xfrm>
              <a:off x="0" y="1310809"/>
              <a:ext cx="9144109" cy="277200"/>
              <a:chOff x="0" y="1009"/>
              <a:chExt cx="9144109" cy="277200"/>
            </a:xfrm>
          </p:grpSpPr>
          <p:sp>
            <p:nvSpPr>
              <p:cNvPr id="13361" name="Google Shape;13361;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4" name="Google Shape;13394;p23"/>
            <p:cNvGrpSpPr/>
            <p:nvPr/>
          </p:nvGrpSpPr>
          <p:grpSpPr>
            <a:xfrm>
              <a:off x="0" y="1588009"/>
              <a:ext cx="9144109" cy="277200"/>
              <a:chOff x="0" y="1009"/>
              <a:chExt cx="9144109" cy="277200"/>
            </a:xfrm>
          </p:grpSpPr>
          <p:sp>
            <p:nvSpPr>
              <p:cNvPr id="13395" name="Google Shape;13395;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8" name="Google Shape;13428;p23"/>
            <p:cNvGrpSpPr/>
            <p:nvPr/>
          </p:nvGrpSpPr>
          <p:grpSpPr>
            <a:xfrm>
              <a:off x="0" y="1865209"/>
              <a:ext cx="9144109" cy="277200"/>
              <a:chOff x="0" y="1009"/>
              <a:chExt cx="9144109" cy="277200"/>
            </a:xfrm>
          </p:grpSpPr>
          <p:sp>
            <p:nvSpPr>
              <p:cNvPr id="13429" name="Google Shape;13429;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2" name="Google Shape;13462;p23"/>
            <p:cNvGrpSpPr/>
            <p:nvPr/>
          </p:nvGrpSpPr>
          <p:grpSpPr>
            <a:xfrm>
              <a:off x="0" y="2142409"/>
              <a:ext cx="9144109" cy="277200"/>
              <a:chOff x="0" y="1009"/>
              <a:chExt cx="9144109" cy="277200"/>
            </a:xfrm>
          </p:grpSpPr>
          <p:sp>
            <p:nvSpPr>
              <p:cNvPr id="13463" name="Google Shape;13463;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6" name="Google Shape;13496;p23"/>
            <p:cNvGrpSpPr/>
            <p:nvPr/>
          </p:nvGrpSpPr>
          <p:grpSpPr>
            <a:xfrm>
              <a:off x="0" y="2419609"/>
              <a:ext cx="9144109" cy="277200"/>
              <a:chOff x="0" y="1009"/>
              <a:chExt cx="9144109" cy="277200"/>
            </a:xfrm>
          </p:grpSpPr>
          <p:sp>
            <p:nvSpPr>
              <p:cNvPr id="13497" name="Google Shape;13497;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23"/>
            <p:cNvGrpSpPr/>
            <p:nvPr/>
          </p:nvGrpSpPr>
          <p:grpSpPr>
            <a:xfrm>
              <a:off x="0" y="2696809"/>
              <a:ext cx="9144109" cy="277200"/>
              <a:chOff x="0" y="1009"/>
              <a:chExt cx="9144109" cy="277200"/>
            </a:xfrm>
          </p:grpSpPr>
          <p:sp>
            <p:nvSpPr>
              <p:cNvPr id="13531" name="Google Shape;13531;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4" name="Google Shape;13564;p23"/>
            <p:cNvGrpSpPr/>
            <p:nvPr/>
          </p:nvGrpSpPr>
          <p:grpSpPr>
            <a:xfrm>
              <a:off x="0" y="2974009"/>
              <a:ext cx="9144109" cy="277200"/>
              <a:chOff x="0" y="1009"/>
              <a:chExt cx="9144109" cy="277200"/>
            </a:xfrm>
          </p:grpSpPr>
          <p:sp>
            <p:nvSpPr>
              <p:cNvPr id="13565" name="Google Shape;13565;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8" name="Google Shape;13598;p23"/>
            <p:cNvGrpSpPr/>
            <p:nvPr/>
          </p:nvGrpSpPr>
          <p:grpSpPr>
            <a:xfrm>
              <a:off x="0" y="3251209"/>
              <a:ext cx="9144109" cy="277200"/>
              <a:chOff x="0" y="1009"/>
              <a:chExt cx="9144109" cy="277200"/>
            </a:xfrm>
          </p:grpSpPr>
          <p:sp>
            <p:nvSpPr>
              <p:cNvPr id="13599" name="Google Shape;13599;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2" name="Google Shape;13632;p23"/>
            <p:cNvGrpSpPr/>
            <p:nvPr/>
          </p:nvGrpSpPr>
          <p:grpSpPr>
            <a:xfrm>
              <a:off x="0" y="3528409"/>
              <a:ext cx="9144109" cy="277200"/>
              <a:chOff x="0" y="1009"/>
              <a:chExt cx="9144109" cy="277200"/>
            </a:xfrm>
          </p:grpSpPr>
          <p:sp>
            <p:nvSpPr>
              <p:cNvPr id="13633" name="Google Shape;13633;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6" name="Google Shape;13666;p23"/>
            <p:cNvGrpSpPr/>
            <p:nvPr/>
          </p:nvGrpSpPr>
          <p:grpSpPr>
            <a:xfrm>
              <a:off x="0" y="3805609"/>
              <a:ext cx="9144109" cy="277200"/>
              <a:chOff x="0" y="1009"/>
              <a:chExt cx="9144109" cy="277200"/>
            </a:xfrm>
          </p:grpSpPr>
          <p:sp>
            <p:nvSpPr>
              <p:cNvPr id="13667" name="Google Shape;13667;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0" name="Google Shape;13700;p23"/>
            <p:cNvGrpSpPr/>
            <p:nvPr/>
          </p:nvGrpSpPr>
          <p:grpSpPr>
            <a:xfrm>
              <a:off x="0" y="4082809"/>
              <a:ext cx="9144109" cy="277200"/>
              <a:chOff x="0" y="1009"/>
              <a:chExt cx="9144109" cy="277200"/>
            </a:xfrm>
          </p:grpSpPr>
          <p:sp>
            <p:nvSpPr>
              <p:cNvPr id="13701" name="Google Shape;13701;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4" name="Google Shape;13734;p23"/>
            <p:cNvGrpSpPr/>
            <p:nvPr/>
          </p:nvGrpSpPr>
          <p:grpSpPr>
            <a:xfrm>
              <a:off x="0" y="4360009"/>
              <a:ext cx="9144109" cy="277200"/>
              <a:chOff x="0" y="1009"/>
              <a:chExt cx="9144109" cy="277200"/>
            </a:xfrm>
          </p:grpSpPr>
          <p:sp>
            <p:nvSpPr>
              <p:cNvPr id="13735" name="Google Shape;13735;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8" name="Google Shape;13768;p23"/>
            <p:cNvGrpSpPr/>
            <p:nvPr/>
          </p:nvGrpSpPr>
          <p:grpSpPr>
            <a:xfrm>
              <a:off x="0" y="4637209"/>
              <a:ext cx="9144109" cy="277200"/>
              <a:chOff x="0" y="1009"/>
              <a:chExt cx="9144109" cy="277200"/>
            </a:xfrm>
          </p:grpSpPr>
          <p:sp>
            <p:nvSpPr>
              <p:cNvPr id="13769" name="Google Shape;13769;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2" name="Google Shape;13802;p23"/>
            <p:cNvGrpSpPr/>
            <p:nvPr/>
          </p:nvGrpSpPr>
          <p:grpSpPr>
            <a:xfrm>
              <a:off x="0" y="4914409"/>
              <a:ext cx="9144109" cy="277200"/>
              <a:chOff x="0" y="1009"/>
              <a:chExt cx="9144109" cy="277200"/>
            </a:xfrm>
          </p:grpSpPr>
          <p:sp>
            <p:nvSpPr>
              <p:cNvPr id="13803" name="Google Shape;13803;p23"/>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23"/>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23"/>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23"/>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23"/>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23"/>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23"/>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23"/>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23"/>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23"/>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23"/>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23"/>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23"/>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23"/>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23"/>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23"/>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23"/>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23"/>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23"/>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23"/>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23"/>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23"/>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23"/>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23"/>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23"/>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23"/>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23"/>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23"/>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23"/>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23"/>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23"/>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23"/>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23"/>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836" name="Google Shape;13836;p2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837" name="Google Shape;13837;p23"/>
          <p:cNvSpPr txBox="1"/>
          <p:nvPr>
            <p:ph idx="1" type="subTitle"/>
          </p:nvPr>
        </p:nvSpPr>
        <p:spPr>
          <a:xfrm>
            <a:off x="2124150" y="1957750"/>
            <a:ext cx="1656600" cy="53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838" name="Google Shape;13838;p23"/>
          <p:cNvSpPr txBox="1"/>
          <p:nvPr>
            <p:ph idx="2" type="subTitle"/>
          </p:nvPr>
        </p:nvSpPr>
        <p:spPr>
          <a:xfrm>
            <a:off x="5945200" y="1957750"/>
            <a:ext cx="1978200" cy="53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839" name="Google Shape;13839;p23"/>
          <p:cNvSpPr txBox="1"/>
          <p:nvPr>
            <p:ph idx="3" type="subTitle"/>
          </p:nvPr>
        </p:nvSpPr>
        <p:spPr>
          <a:xfrm>
            <a:off x="2124150" y="3391150"/>
            <a:ext cx="1909500" cy="53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840" name="Google Shape;13840;p23"/>
          <p:cNvSpPr txBox="1"/>
          <p:nvPr>
            <p:ph idx="4" type="subTitle"/>
          </p:nvPr>
        </p:nvSpPr>
        <p:spPr>
          <a:xfrm>
            <a:off x="5945200" y="3391150"/>
            <a:ext cx="1978200" cy="532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3841" name="Google Shape;13841;p23"/>
          <p:cNvSpPr txBox="1"/>
          <p:nvPr>
            <p:ph idx="5" type="subTitle"/>
          </p:nvPr>
        </p:nvSpPr>
        <p:spPr>
          <a:xfrm>
            <a:off x="2124150" y="1674150"/>
            <a:ext cx="19782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3842" name="Google Shape;13842;p23"/>
          <p:cNvSpPr txBox="1"/>
          <p:nvPr>
            <p:ph idx="6" type="subTitle"/>
          </p:nvPr>
        </p:nvSpPr>
        <p:spPr>
          <a:xfrm>
            <a:off x="2124150" y="3107625"/>
            <a:ext cx="19782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3843" name="Google Shape;13843;p23"/>
          <p:cNvSpPr txBox="1"/>
          <p:nvPr>
            <p:ph idx="7" type="subTitle"/>
          </p:nvPr>
        </p:nvSpPr>
        <p:spPr>
          <a:xfrm>
            <a:off x="5945200" y="1674150"/>
            <a:ext cx="19782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3844" name="Google Shape;13844;p23"/>
          <p:cNvSpPr txBox="1"/>
          <p:nvPr>
            <p:ph idx="8" type="subTitle"/>
          </p:nvPr>
        </p:nvSpPr>
        <p:spPr>
          <a:xfrm>
            <a:off x="5945200" y="3107625"/>
            <a:ext cx="1978200" cy="3771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cxnSp>
        <p:nvCxnSpPr>
          <p:cNvPr id="13845" name="Google Shape;13845;p23"/>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3846" name="Google Shape;13846;p23"/>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3847" name="Google Shape;13847;p23"/>
          <p:cNvSpPr/>
          <p:nvPr/>
        </p:nvSpPr>
        <p:spPr>
          <a:xfrm rot="1019782">
            <a:off x="-708831" y="1590007"/>
            <a:ext cx="1152539" cy="2999087"/>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23"/>
          <p:cNvSpPr/>
          <p:nvPr/>
        </p:nvSpPr>
        <p:spPr>
          <a:xfrm rot="1019631">
            <a:off x="8482850" y="1103686"/>
            <a:ext cx="1207107" cy="3140579"/>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23"/>
          <p:cNvSpPr/>
          <p:nvPr/>
        </p:nvSpPr>
        <p:spPr>
          <a:xfrm>
            <a:off x="366856" y="1718931"/>
            <a:ext cx="298646" cy="29864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23"/>
          <p:cNvSpPr/>
          <p:nvPr/>
        </p:nvSpPr>
        <p:spPr>
          <a:xfrm>
            <a:off x="162502" y="3437628"/>
            <a:ext cx="298646" cy="29864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23"/>
          <p:cNvSpPr/>
          <p:nvPr/>
        </p:nvSpPr>
        <p:spPr>
          <a:xfrm>
            <a:off x="8663060" y="1495408"/>
            <a:ext cx="377323" cy="37732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23"/>
          <p:cNvSpPr/>
          <p:nvPr/>
        </p:nvSpPr>
        <p:spPr>
          <a:xfrm>
            <a:off x="8165421" y="3140472"/>
            <a:ext cx="377323" cy="37732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23"/>
          <p:cNvSpPr/>
          <p:nvPr/>
        </p:nvSpPr>
        <p:spPr>
          <a:xfrm>
            <a:off x="8341351" y="247177"/>
            <a:ext cx="476597" cy="47659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bg>
      <p:bgPr>
        <a:solidFill>
          <a:schemeClr val="lt2"/>
        </a:solidFill>
      </p:bgPr>
    </p:bg>
    <p:spTree>
      <p:nvGrpSpPr>
        <p:cNvPr id="13854" name="Shape 13854"/>
        <p:cNvGrpSpPr/>
        <p:nvPr/>
      </p:nvGrpSpPr>
      <p:grpSpPr>
        <a:xfrm>
          <a:off x="0" y="0"/>
          <a:ext cx="0" cy="0"/>
          <a:chOff x="0" y="0"/>
          <a:chExt cx="0" cy="0"/>
        </a:xfrm>
      </p:grpSpPr>
      <p:grpSp>
        <p:nvGrpSpPr>
          <p:cNvPr id="13855" name="Google Shape;13855;p24"/>
          <p:cNvGrpSpPr/>
          <p:nvPr/>
        </p:nvGrpSpPr>
        <p:grpSpPr>
          <a:xfrm>
            <a:off x="0" y="-61641"/>
            <a:ext cx="9144109" cy="5266800"/>
            <a:chOff x="0" y="-75191"/>
            <a:chExt cx="9144109" cy="5266800"/>
          </a:xfrm>
        </p:grpSpPr>
        <p:grpSp>
          <p:nvGrpSpPr>
            <p:cNvPr id="13856" name="Google Shape;13856;p24"/>
            <p:cNvGrpSpPr/>
            <p:nvPr/>
          </p:nvGrpSpPr>
          <p:grpSpPr>
            <a:xfrm>
              <a:off x="0" y="-75191"/>
              <a:ext cx="9144109" cy="277200"/>
              <a:chOff x="0" y="1009"/>
              <a:chExt cx="9144109" cy="277200"/>
            </a:xfrm>
          </p:grpSpPr>
          <p:sp>
            <p:nvSpPr>
              <p:cNvPr id="13857" name="Google Shape;13857;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0" name="Google Shape;13890;p24"/>
            <p:cNvGrpSpPr/>
            <p:nvPr/>
          </p:nvGrpSpPr>
          <p:grpSpPr>
            <a:xfrm>
              <a:off x="0" y="202009"/>
              <a:ext cx="9144109" cy="277200"/>
              <a:chOff x="0" y="1009"/>
              <a:chExt cx="9144109" cy="277200"/>
            </a:xfrm>
          </p:grpSpPr>
          <p:sp>
            <p:nvSpPr>
              <p:cNvPr id="13891" name="Google Shape;13891;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4" name="Google Shape;13924;p24"/>
            <p:cNvGrpSpPr/>
            <p:nvPr/>
          </p:nvGrpSpPr>
          <p:grpSpPr>
            <a:xfrm>
              <a:off x="0" y="479209"/>
              <a:ext cx="9144109" cy="277200"/>
              <a:chOff x="0" y="1009"/>
              <a:chExt cx="9144109" cy="277200"/>
            </a:xfrm>
          </p:grpSpPr>
          <p:sp>
            <p:nvSpPr>
              <p:cNvPr id="13925" name="Google Shape;13925;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8" name="Google Shape;13958;p24"/>
            <p:cNvGrpSpPr/>
            <p:nvPr/>
          </p:nvGrpSpPr>
          <p:grpSpPr>
            <a:xfrm>
              <a:off x="0" y="756409"/>
              <a:ext cx="9144109" cy="277200"/>
              <a:chOff x="0" y="1009"/>
              <a:chExt cx="9144109" cy="277200"/>
            </a:xfrm>
          </p:grpSpPr>
          <p:sp>
            <p:nvSpPr>
              <p:cNvPr id="13959" name="Google Shape;13959;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2" name="Google Shape;13992;p24"/>
            <p:cNvGrpSpPr/>
            <p:nvPr/>
          </p:nvGrpSpPr>
          <p:grpSpPr>
            <a:xfrm>
              <a:off x="0" y="1033609"/>
              <a:ext cx="9144109" cy="277200"/>
              <a:chOff x="0" y="1009"/>
              <a:chExt cx="9144109" cy="277200"/>
            </a:xfrm>
          </p:grpSpPr>
          <p:sp>
            <p:nvSpPr>
              <p:cNvPr id="13993" name="Google Shape;13993;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6" name="Google Shape;14026;p24"/>
            <p:cNvGrpSpPr/>
            <p:nvPr/>
          </p:nvGrpSpPr>
          <p:grpSpPr>
            <a:xfrm>
              <a:off x="0" y="1310809"/>
              <a:ext cx="9144109" cy="277200"/>
              <a:chOff x="0" y="1009"/>
              <a:chExt cx="9144109" cy="277200"/>
            </a:xfrm>
          </p:grpSpPr>
          <p:sp>
            <p:nvSpPr>
              <p:cNvPr id="14027" name="Google Shape;14027;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24"/>
            <p:cNvGrpSpPr/>
            <p:nvPr/>
          </p:nvGrpSpPr>
          <p:grpSpPr>
            <a:xfrm>
              <a:off x="0" y="1588009"/>
              <a:ext cx="9144109" cy="277200"/>
              <a:chOff x="0" y="1009"/>
              <a:chExt cx="9144109" cy="277200"/>
            </a:xfrm>
          </p:grpSpPr>
          <p:sp>
            <p:nvSpPr>
              <p:cNvPr id="14061" name="Google Shape;14061;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24"/>
            <p:cNvGrpSpPr/>
            <p:nvPr/>
          </p:nvGrpSpPr>
          <p:grpSpPr>
            <a:xfrm>
              <a:off x="0" y="1865209"/>
              <a:ext cx="9144109" cy="277200"/>
              <a:chOff x="0" y="1009"/>
              <a:chExt cx="9144109" cy="277200"/>
            </a:xfrm>
          </p:grpSpPr>
          <p:sp>
            <p:nvSpPr>
              <p:cNvPr id="14095" name="Google Shape;14095;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24"/>
            <p:cNvGrpSpPr/>
            <p:nvPr/>
          </p:nvGrpSpPr>
          <p:grpSpPr>
            <a:xfrm>
              <a:off x="0" y="2142409"/>
              <a:ext cx="9144109" cy="277200"/>
              <a:chOff x="0" y="1009"/>
              <a:chExt cx="9144109" cy="277200"/>
            </a:xfrm>
          </p:grpSpPr>
          <p:sp>
            <p:nvSpPr>
              <p:cNvPr id="14129" name="Google Shape;14129;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2" name="Google Shape;14162;p24"/>
            <p:cNvGrpSpPr/>
            <p:nvPr/>
          </p:nvGrpSpPr>
          <p:grpSpPr>
            <a:xfrm>
              <a:off x="0" y="2419609"/>
              <a:ext cx="9144109" cy="277200"/>
              <a:chOff x="0" y="1009"/>
              <a:chExt cx="9144109" cy="277200"/>
            </a:xfrm>
          </p:grpSpPr>
          <p:sp>
            <p:nvSpPr>
              <p:cNvPr id="14163" name="Google Shape;14163;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6" name="Google Shape;14196;p24"/>
            <p:cNvGrpSpPr/>
            <p:nvPr/>
          </p:nvGrpSpPr>
          <p:grpSpPr>
            <a:xfrm>
              <a:off x="0" y="2696809"/>
              <a:ext cx="9144109" cy="277200"/>
              <a:chOff x="0" y="1009"/>
              <a:chExt cx="9144109" cy="277200"/>
            </a:xfrm>
          </p:grpSpPr>
          <p:sp>
            <p:nvSpPr>
              <p:cNvPr id="14197" name="Google Shape;14197;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0" name="Google Shape;14230;p24"/>
            <p:cNvGrpSpPr/>
            <p:nvPr/>
          </p:nvGrpSpPr>
          <p:grpSpPr>
            <a:xfrm>
              <a:off x="0" y="2974009"/>
              <a:ext cx="9144109" cy="277200"/>
              <a:chOff x="0" y="1009"/>
              <a:chExt cx="9144109" cy="277200"/>
            </a:xfrm>
          </p:grpSpPr>
          <p:sp>
            <p:nvSpPr>
              <p:cNvPr id="14231" name="Google Shape;14231;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4" name="Google Shape;14264;p24"/>
            <p:cNvGrpSpPr/>
            <p:nvPr/>
          </p:nvGrpSpPr>
          <p:grpSpPr>
            <a:xfrm>
              <a:off x="0" y="3251209"/>
              <a:ext cx="9144109" cy="277200"/>
              <a:chOff x="0" y="1009"/>
              <a:chExt cx="9144109" cy="277200"/>
            </a:xfrm>
          </p:grpSpPr>
          <p:sp>
            <p:nvSpPr>
              <p:cNvPr id="14265" name="Google Shape;14265;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8" name="Google Shape;14298;p24"/>
            <p:cNvGrpSpPr/>
            <p:nvPr/>
          </p:nvGrpSpPr>
          <p:grpSpPr>
            <a:xfrm>
              <a:off x="0" y="3528409"/>
              <a:ext cx="9144109" cy="277200"/>
              <a:chOff x="0" y="1009"/>
              <a:chExt cx="9144109" cy="277200"/>
            </a:xfrm>
          </p:grpSpPr>
          <p:sp>
            <p:nvSpPr>
              <p:cNvPr id="14299" name="Google Shape;14299;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24"/>
            <p:cNvGrpSpPr/>
            <p:nvPr/>
          </p:nvGrpSpPr>
          <p:grpSpPr>
            <a:xfrm>
              <a:off x="0" y="3805609"/>
              <a:ext cx="9144109" cy="277200"/>
              <a:chOff x="0" y="1009"/>
              <a:chExt cx="9144109" cy="277200"/>
            </a:xfrm>
          </p:grpSpPr>
          <p:sp>
            <p:nvSpPr>
              <p:cNvPr id="14333" name="Google Shape;14333;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24"/>
            <p:cNvGrpSpPr/>
            <p:nvPr/>
          </p:nvGrpSpPr>
          <p:grpSpPr>
            <a:xfrm>
              <a:off x="0" y="4082809"/>
              <a:ext cx="9144109" cy="277200"/>
              <a:chOff x="0" y="1009"/>
              <a:chExt cx="9144109" cy="277200"/>
            </a:xfrm>
          </p:grpSpPr>
          <p:sp>
            <p:nvSpPr>
              <p:cNvPr id="14367" name="Google Shape;14367;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0" name="Google Shape;14400;p24"/>
            <p:cNvGrpSpPr/>
            <p:nvPr/>
          </p:nvGrpSpPr>
          <p:grpSpPr>
            <a:xfrm>
              <a:off x="0" y="4360009"/>
              <a:ext cx="9144109" cy="277200"/>
              <a:chOff x="0" y="1009"/>
              <a:chExt cx="9144109" cy="277200"/>
            </a:xfrm>
          </p:grpSpPr>
          <p:sp>
            <p:nvSpPr>
              <p:cNvPr id="14401" name="Google Shape;14401;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1" name="Google Shape;14421;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4" name="Google Shape;14434;p24"/>
            <p:cNvGrpSpPr/>
            <p:nvPr/>
          </p:nvGrpSpPr>
          <p:grpSpPr>
            <a:xfrm>
              <a:off x="0" y="4637209"/>
              <a:ext cx="9144109" cy="277200"/>
              <a:chOff x="0" y="1009"/>
              <a:chExt cx="9144109" cy="277200"/>
            </a:xfrm>
          </p:grpSpPr>
          <p:sp>
            <p:nvSpPr>
              <p:cNvPr id="14435" name="Google Shape;14435;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8" name="Google Shape;14468;p24"/>
            <p:cNvGrpSpPr/>
            <p:nvPr/>
          </p:nvGrpSpPr>
          <p:grpSpPr>
            <a:xfrm>
              <a:off x="0" y="4914409"/>
              <a:ext cx="9144109" cy="277200"/>
              <a:chOff x="0" y="1009"/>
              <a:chExt cx="9144109" cy="277200"/>
            </a:xfrm>
          </p:grpSpPr>
          <p:sp>
            <p:nvSpPr>
              <p:cNvPr id="14469" name="Google Shape;14469;p2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2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2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2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2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2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2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2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2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2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2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2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2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2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2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2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2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2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2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2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2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2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2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2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2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2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2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2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2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2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2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2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2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502" name="Google Shape;14502;p2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503" name="Google Shape;14503;p24"/>
          <p:cNvSpPr txBox="1"/>
          <p:nvPr>
            <p:ph idx="1" type="subTitle"/>
          </p:nvPr>
        </p:nvSpPr>
        <p:spPr>
          <a:xfrm>
            <a:off x="1109155" y="1982163"/>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4" name="Google Shape;14504;p24"/>
          <p:cNvSpPr txBox="1"/>
          <p:nvPr>
            <p:ph idx="2" type="subTitle"/>
          </p:nvPr>
        </p:nvSpPr>
        <p:spPr>
          <a:xfrm>
            <a:off x="3579000" y="1982163"/>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5" name="Google Shape;14505;p24"/>
          <p:cNvSpPr txBox="1"/>
          <p:nvPr>
            <p:ph idx="3" type="subTitle"/>
          </p:nvPr>
        </p:nvSpPr>
        <p:spPr>
          <a:xfrm>
            <a:off x="1109155" y="34148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6" name="Google Shape;14506;p24"/>
          <p:cNvSpPr txBox="1"/>
          <p:nvPr>
            <p:ph idx="4" type="subTitle"/>
          </p:nvPr>
        </p:nvSpPr>
        <p:spPr>
          <a:xfrm>
            <a:off x="3579000" y="34148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7" name="Google Shape;14507;p24"/>
          <p:cNvSpPr txBox="1"/>
          <p:nvPr>
            <p:ph idx="5" type="subTitle"/>
          </p:nvPr>
        </p:nvSpPr>
        <p:spPr>
          <a:xfrm>
            <a:off x="6048845" y="1982163"/>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8" name="Google Shape;14508;p24"/>
          <p:cNvSpPr txBox="1"/>
          <p:nvPr>
            <p:ph idx="6" type="subTitle"/>
          </p:nvPr>
        </p:nvSpPr>
        <p:spPr>
          <a:xfrm>
            <a:off x="6048845" y="34148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509" name="Google Shape;14509;p24"/>
          <p:cNvSpPr txBox="1"/>
          <p:nvPr>
            <p:ph idx="7" type="subTitle"/>
          </p:nvPr>
        </p:nvSpPr>
        <p:spPr>
          <a:xfrm>
            <a:off x="1113055" y="17644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4510" name="Google Shape;14510;p24"/>
          <p:cNvSpPr txBox="1"/>
          <p:nvPr>
            <p:ph idx="8" type="subTitle"/>
          </p:nvPr>
        </p:nvSpPr>
        <p:spPr>
          <a:xfrm>
            <a:off x="3582900" y="17644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4511" name="Google Shape;14511;p24"/>
          <p:cNvSpPr txBox="1"/>
          <p:nvPr>
            <p:ph idx="9" type="subTitle"/>
          </p:nvPr>
        </p:nvSpPr>
        <p:spPr>
          <a:xfrm>
            <a:off x="6052745" y="17644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4512" name="Google Shape;14512;p24"/>
          <p:cNvSpPr txBox="1"/>
          <p:nvPr>
            <p:ph idx="13" type="subTitle"/>
          </p:nvPr>
        </p:nvSpPr>
        <p:spPr>
          <a:xfrm>
            <a:off x="1113055" y="31967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4513" name="Google Shape;14513;p24"/>
          <p:cNvSpPr txBox="1"/>
          <p:nvPr>
            <p:ph idx="14" type="subTitle"/>
          </p:nvPr>
        </p:nvSpPr>
        <p:spPr>
          <a:xfrm>
            <a:off x="3582900" y="31967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sp>
        <p:nvSpPr>
          <p:cNvPr id="14514" name="Google Shape;14514;p24"/>
          <p:cNvSpPr txBox="1"/>
          <p:nvPr>
            <p:ph idx="15" type="subTitle"/>
          </p:nvPr>
        </p:nvSpPr>
        <p:spPr>
          <a:xfrm>
            <a:off x="6052745" y="31967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None/>
              <a:defRPr b="1" sz="2400">
                <a:solidFill>
                  <a:schemeClr val="dk1"/>
                </a:solidFill>
              </a:defRPr>
            </a:lvl1pPr>
            <a:lvl2pPr lvl="1" rtl="0" algn="ctr">
              <a:lnSpc>
                <a:spcPct val="100000"/>
              </a:lnSpc>
              <a:spcBef>
                <a:spcPts val="0"/>
              </a:spcBef>
              <a:spcAft>
                <a:spcPts val="0"/>
              </a:spcAft>
              <a:buSzPts val="2400"/>
              <a:buNone/>
              <a:defRPr b="1" sz="2400"/>
            </a:lvl2pPr>
            <a:lvl3pPr lvl="2" rtl="0" algn="ctr">
              <a:lnSpc>
                <a:spcPct val="100000"/>
              </a:lnSpc>
              <a:spcBef>
                <a:spcPts val="0"/>
              </a:spcBef>
              <a:spcAft>
                <a:spcPts val="0"/>
              </a:spcAft>
              <a:buSzPts val="2400"/>
              <a:buNone/>
              <a:defRPr b="1" sz="2400"/>
            </a:lvl3pPr>
            <a:lvl4pPr lvl="3" rtl="0" algn="ctr">
              <a:lnSpc>
                <a:spcPct val="100000"/>
              </a:lnSpc>
              <a:spcBef>
                <a:spcPts val="0"/>
              </a:spcBef>
              <a:spcAft>
                <a:spcPts val="0"/>
              </a:spcAft>
              <a:buSzPts val="2400"/>
              <a:buNone/>
              <a:defRPr b="1" sz="2400"/>
            </a:lvl4pPr>
            <a:lvl5pPr lvl="4" rtl="0" algn="ctr">
              <a:lnSpc>
                <a:spcPct val="100000"/>
              </a:lnSpc>
              <a:spcBef>
                <a:spcPts val="0"/>
              </a:spcBef>
              <a:spcAft>
                <a:spcPts val="0"/>
              </a:spcAft>
              <a:buSzPts val="2400"/>
              <a:buNone/>
              <a:defRPr b="1" sz="2400"/>
            </a:lvl5pPr>
            <a:lvl6pPr lvl="5" rtl="0" algn="ctr">
              <a:lnSpc>
                <a:spcPct val="100000"/>
              </a:lnSpc>
              <a:spcBef>
                <a:spcPts val="0"/>
              </a:spcBef>
              <a:spcAft>
                <a:spcPts val="0"/>
              </a:spcAft>
              <a:buSzPts val="2400"/>
              <a:buNone/>
              <a:defRPr b="1" sz="2400"/>
            </a:lvl6pPr>
            <a:lvl7pPr lvl="6" rtl="0" algn="ctr">
              <a:lnSpc>
                <a:spcPct val="100000"/>
              </a:lnSpc>
              <a:spcBef>
                <a:spcPts val="0"/>
              </a:spcBef>
              <a:spcAft>
                <a:spcPts val="0"/>
              </a:spcAft>
              <a:buSzPts val="2400"/>
              <a:buNone/>
              <a:defRPr b="1" sz="2400"/>
            </a:lvl7pPr>
            <a:lvl8pPr lvl="7" rtl="0" algn="ctr">
              <a:lnSpc>
                <a:spcPct val="100000"/>
              </a:lnSpc>
              <a:spcBef>
                <a:spcPts val="0"/>
              </a:spcBef>
              <a:spcAft>
                <a:spcPts val="0"/>
              </a:spcAft>
              <a:buSzPts val="2400"/>
              <a:buNone/>
              <a:defRPr b="1" sz="2400"/>
            </a:lvl8pPr>
            <a:lvl9pPr lvl="8" rtl="0" algn="ctr">
              <a:lnSpc>
                <a:spcPct val="100000"/>
              </a:lnSpc>
              <a:spcBef>
                <a:spcPts val="0"/>
              </a:spcBef>
              <a:spcAft>
                <a:spcPts val="0"/>
              </a:spcAft>
              <a:buSzPts val="2400"/>
              <a:buNone/>
              <a:defRPr b="1" sz="2400"/>
            </a:lvl9pPr>
          </a:lstStyle>
          <a:p/>
        </p:txBody>
      </p:sp>
      <p:cxnSp>
        <p:nvCxnSpPr>
          <p:cNvPr id="14515" name="Google Shape;14515;p24"/>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4516" name="Google Shape;14516;p24"/>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4517" name="Google Shape;14517;p24"/>
          <p:cNvSpPr/>
          <p:nvPr/>
        </p:nvSpPr>
        <p:spPr>
          <a:xfrm rot="1019682">
            <a:off x="8585389" y="-474675"/>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24"/>
          <p:cNvSpPr/>
          <p:nvPr/>
        </p:nvSpPr>
        <p:spPr>
          <a:xfrm>
            <a:off x="8555125" y="2654375"/>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24"/>
          <p:cNvSpPr/>
          <p:nvPr/>
        </p:nvSpPr>
        <p:spPr>
          <a:xfrm>
            <a:off x="8555125" y="575849"/>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24"/>
          <p:cNvSpPr/>
          <p:nvPr/>
        </p:nvSpPr>
        <p:spPr>
          <a:xfrm rot="1019682">
            <a:off x="-654261" y="1197750"/>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24"/>
          <p:cNvSpPr/>
          <p:nvPr/>
        </p:nvSpPr>
        <p:spPr>
          <a:xfrm>
            <a:off x="655624" y="1674098"/>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24"/>
          <p:cNvSpPr/>
          <p:nvPr/>
        </p:nvSpPr>
        <p:spPr>
          <a:xfrm>
            <a:off x="214875" y="3462275"/>
            <a:ext cx="376911" cy="37690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24"/>
          <p:cNvSpPr/>
          <p:nvPr/>
        </p:nvSpPr>
        <p:spPr>
          <a:xfrm>
            <a:off x="8578654" y="3731997"/>
            <a:ext cx="376911" cy="37690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bg>
      <p:bgPr>
        <a:solidFill>
          <a:schemeClr val="accent1"/>
        </a:solidFill>
      </p:bgPr>
    </p:bg>
    <p:spTree>
      <p:nvGrpSpPr>
        <p:cNvPr id="14524" name="Shape 14524"/>
        <p:cNvGrpSpPr/>
        <p:nvPr/>
      </p:nvGrpSpPr>
      <p:grpSpPr>
        <a:xfrm>
          <a:off x="0" y="0"/>
          <a:ext cx="0" cy="0"/>
          <a:chOff x="0" y="0"/>
          <a:chExt cx="0" cy="0"/>
        </a:xfrm>
      </p:grpSpPr>
      <p:grpSp>
        <p:nvGrpSpPr>
          <p:cNvPr id="14525" name="Google Shape;14525;p25"/>
          <p:cNvGrpSpPr/>
          <p:nvPr/>
        </p:nvGrpSpPr>
        <p:grpSpPr>
          <a:xfrm>
            <a:off x="0" y="-61641"/>
            <a:ext cx="9144109" cy="5266800"/>
            <a:chOff x="0" y="-75191"/>
            <a:chExt cx="9144109" cy="5266800"/>
          </a:xfrm>
        </p:grpSpPr>
        <p:grpSp>
          <p:nvGrpSpPr>
            <p:cNvPr id="14526" name="Google Shape;14526;p25"/>
            <p:cNvGrpSpPr/>
            <p:nvPr/>
          </p:nvGrpSpPr>
          <p:grpSpPr>
            <a:xfrm>
              <a:off x="0" y="-75191"/>
              <a:ext cx="9144109" cy="277200"/>
              <a:chOff x="0" y="1009"/>
              <a:chExt cx="9144109" cy="277200"/>
            </a:xfrm>
          </p:grpSpPr>
          <p:sp>
            <p:nvSpPr>
              <p:cNvPr id="14527" name="Google Shape;14527;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0" name="Google Shape;14560;p25"/>
            <p:cNvGrpSpPr/>
            <p:nvPr/>
          </p:nvGrpSpPr>
          <p:grpSpPr>
            <a:xfrm>
              <a:off x="0" y="202009"/>
              <a:ext cx="9144109" cy="277200"/>
              <a:chOff x="0" y="1009"/>
              <a:chExt cx="9144109" cy="277200"/>
            </a:xfrm>
          </p:grpSpPr>
          <p:sp>
            <p:nvSpPr>
              <p:cNvPr id="14561" name="Google Shape;14561;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4" name="Google Shape;14594;p25"/>
            <p:cNvGrpSpPr/>
            <p:nvPr/>
          </p:nvGrpSpPr>
          <p:grpSpPr>
            <a:xfrm>
              <a:off x="0" y="479209"/>
              <a:ext cx="9144109" cy="277200"/>
              <a:chOff x="0" y="1009"/>
              <a:chExt cx="9144109" cy="277200"/>
            </a:xfrm>
          </p:grpSpPr>
          <p:sp>
            <p:nvSpPr>
              <p:cNvPr id="14595" name="Google Shape;14595;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25"/>
            <p:cNvGrpSpPr/>
            <p:nvPr/>
          </p:nvGrpSpPr>
          <p:grpSpPr>
            <a:xfrm>
              <a:off x="0" y="756409"/>
              <a:ext cx="9144109" cy="277200"/>
              <a:chOff x="0" y="1009"/>
              <a:chExt cx="9144109" cy="277200"/>
            </a:xfrm>
          </p:grpSpPr>
          <p:sp>
            <p:nvSpPr>
              <p:cNvPr id="14629" name="Google Shape;14629;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25"/>
            <p:cNvGrpSpPr/>
            <p:nvPr/>
          </p:nvGrpSpPr>
          <p:grpSpPr>
            <a:xfrm>
              <a:off x="0" y="1033609"/>
              <a:ext cx="9144109" cy="277200"/>
              <a:chOff x="0" y="1009"/>
              <a:chExt cx="9144109" cy="277200"/>
            </a:xfrm>
          </p:grpSpPr>
          <p:sp>
            <p:nvSpPr>
              <p:cNvPr id="14663" name="Google Shape;14663;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6" name="Google Shape;14696;p25"/>
            <p:cNvGrpSpPr/>
            <p:nvPr/>
          </p:nvGrpSpPr>
          <p:grpSpPr>
            <a:xfrm>
              <a:off x="0" y="1310809"/>
              <a:ext cx="9144109" cy="277200"/>
              <a:chOff x="0" y="1009"/>
              <a:chExt cx="9144109" cy="277200"/>
            </a:xfrm>
          </p:grpSpPr>
          <p:sp>
            <p:nvSpPr>
              <p:cNvPr id="14697" name="Google Shape;14697;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0" name="Google Shape;14730;p25"/>
            <p:cNvGrpSpPr/>
            <p:nvPr/>
          </p:nvGrpSpPr>
          <p:grpSpPr>
            <a:xfrm>
              <a:off x="0" y="1588009"/>
              <a:ext cx="9144109" cy="277200"/>
              <a:chOff x="0" y="1009"/>
              <a:chExt cx="9144109" cy="277200"/>
            </a:xfrm>
          </p:grpSpPr>
          <p:sp>
            <p:nvSpPr>
              <p:cNvPr id="14731" name="Google Shape;14731;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4" name="Google Shape;14764;p25"/>
            <p:cNvGrpSpPr/>
            <p:nvPr/>
          </p:nvGrpSpPr>
          <p:grpSpPr>
            <a:xfrm>
              <a:off x="0" y="1865209"/>
              <a:ext cx="9144109" cy="277200"/>
              <a:chOff x="0" y="1009"/>
              <a:chExt cx="9144109" cy="277200"/>
            </a:xfrm>
          </p:grpSpPr>
          <p:sp>
            <p:nvSpPr>
              <p:cNvPr id="14765" name="Google Shape;14765;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8" name="Google Shape;14798;p25"/>
            <p:cNvGrpSpPr/>
            <p:nvPr/>
          </p:nvGrpSpPr>
          <p:grpSpPr>
            <a:xfrm>
              <a:off x="0" y="2142409"/>
              <a:ext cx="9144109" cy="277200"/>
              <a:chOff x="0" y="1009"/>
              <a:chExt cx="9144109" cy="277200"/>
            </a:xfrm>
          </p:grpSpPr>
          <p:sp>
            <p:nvSpPr>
              <p:cNvPr id="14799" name="Google Shape;14799;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25"/>
            <p:cNvGrpSpPr/>
            <p:nvPr/>
          </p:nvGrpSpPr>
          <p:grpSpPr>
            <a:xfrm>
              <a:off x="0" y="2419609"/>
              <a:ext cx="9144109" cy="277200"/>
              <a:chOff x="0" y="1009"/>
              <a:chExt cx="9144109" cy="277200"/>
            </a:xfrm>
          </p:grpSpPr>
          <p:sp>
            <p:nvSpPr>
              <p:cNvPr id="14833" name="Google Shape;14833;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6" name="Google Shape;14866;p25"/>
            <p:cNvGrpSpPr/>
            <p:nvPr/>
          </p:nvGrpSpPr>
          <p:grpSpPr>
            <a:xfrm>
              <a:off x="0" y="2696809"/>
              <a:ext cx="9144109" cy="277200"/>
              <a:chOff x="0" y="1009"/>
              <a:chExt cx="9144109" cy="277200"/>
            </a:xfrm>
          </p:grpSpPr>
          <p:sp>
            <p:nvSpPr>
              <p:cNvPr id="14867" name="Google Shape;14867;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0" name="Google Shape;14900;p25"/>
            <p:cNvGrpSpPr/>
            <p:nvPr/>
          </p:nvGrpSpPr>
          <p:grpSpPr>
            <a:xfrm>
              <a:off x="0" y="2974009"/>
              <a:ext cx="9144109" cy="277200"/>
              <a:chOff x="0" y="1009"/>
              <a:chExt cx="9144109" cy="277200"/>
            </a:xfrm>
          </p:grpSpPr>
          <p:sp>
            <p:nvSpPr>
              <p:cNvPr id="14901" name="Google Shape;14901;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4" name="Google Shape;14934;p25"/>
            <p:cNvGrpSpPr/>
            <p:nvPr/>
          </p:nvGrpSpPr>
          <p:grpSpPr>
            <a:xfrm>
              <a:off x="0" y="3251209"/>
              <a:ext cx="9144109" cy="277200"/>
              <a:chOff x="0" y="1009"/>
              <a:chExt cx="9144109" cy="277200"/>
            </a:xfrm>
          </p:grpSpPr>
          <p:sp>
            <p:nvSpPr>
              <p:cNvPr id="14935" name="Google Shape;14935;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8" name="Google Shape;14968;p25"/>
            <p:cNvGrpSpPr/>
            <p:nvPr/>
          </p:nvGrpSpPr>
          <p:grpSpPr>
            <a:xfrm>
              <a:off x="0" y="3528409"/>
              <a:ext cx="9144109" cy="277200"/>
              <a:chOff x="0" y="1009"/>
              <a:chExt cx="9144109" cy="277200"/>
            </a:xfrm>
          </p:grpSpPr>
          <p:sp>
            <p:nvSpPr>
              <p:cNvPr id="14969" name="Google Shape;14969;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25"/>
            <p:cNvGrpSpPr/>
            <p:nvPr/>
          </p:nvGrpSpPr>
          <p:grpSpPr>
            <a:xfrm>
              <a:off x="0" y="3805609"/>
              <a:ext cx="9144109" cy="277200"/>
              <a:chOff x="0" y="1009"/>
              <a:chExt cx="9144109" cy="277200"/>
            </a:xfrm>
          </p:grpSpPr>
          <p:sp>
            <p:nvSpPr>
              <p:cNvPr id="15003" name="Google Shape;15003;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6" name="Google Shape;15036;p25"/>
            <p:cNvGrpSpPr/>
            <p:nvPr/>
          </p:nvGrpSpPr>
          <p:grpSpPr>
            <a:xfrm>
              <a:off x="0" y="4082809"/>
              <a:ext cx="9144109" cy="277200"/>
              <a:chOff x="0" y="1009"/>
              <a:chExt cx="9144109" cy="277200"/>
            </a:xfrm>
          </p:grpSpPr>
          <p:sp>
            <p:nvSpPr>
              <p:cNvPr id="15037" name="Google Shape;15037;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0" name="Google Shape;15070;p25"/>
            <p:cNvGrpSpPr/>
            <p:nvPr/>
          </p:nvGrpSpPr>
          <p:grpSpPr>
            <a:xfrm>
              <a:off x="0" y="4360009"/>
              <a:ext cx="9144109" cy="277200"/>
              <a:chOff x="0" y="1009"/>
              <a:chExt cx="9144109" cy="277200"/>
            </a:xfrm>
          </p:grpSpPr>
          <p:sp>
            <p:nvSpPr>
              <p:cNvPr id="15071" name="Google Shape;15071;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4" name="Google Shape;15104;p25"/>
            <p:cNvGrpSpPr/>
            <p:nvPr/>
          </p:nvGrpSpPr>
          <p:grpSpPr>
            <a:xfrm>
              <a:off x="0" y="4637209"/>
              <a:ext cx="9144109" cy="277200"/>
              <a:chOff x="0" y="1009"/>
              <a:chExt cx="9144109" cy="277200"/>
            </a:xfrm>
          </p:grpSpPr>
          <p:sp>
            <p:nvSpPr>
              <p:cNvPr id="15105" name="Google Shape;15105;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8" name="Google Shape;15138;p25"/>
            <p:cNvGrpSpPr/>
            <p:nvPr/>
          </p:nvGrpSpPr>
          <p:grpSpPr>
            <a:xfrm>
              <a:off x="0" y="4914409"/>
              <a:ext cx="9144109" cy="277200"/>
              <a:chOff x="0" y="1009"/>
              <a:chExt cx="9144109" cy="277200"/>
            </a:xfrm>
          </p:grpSpPr>
          <p:sp>
            <p:nvSpPr>
              <p:cNvPr id="15139" name="Google Shape;15139;p25"/>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25"/>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25"/>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25"/>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25"/>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25"/>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25"/>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25"/>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25"/>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25"/>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25"/>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25"/>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25"/>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25"/>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25"/>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25"/>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25"/>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25"/>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25"/>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25"/>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25"/>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25"/>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25"/>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25"/>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25"/>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25"/>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25"/>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25"/>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25"/>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25"/>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25"/>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25"/>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25"/>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172" name="Google Shape;15172;p25"/>
          <p:cNvSpPr txBox="1"/>
          <p:nvPr>
            <p:ph hasCustomPrompt="1" type="title"/>
          </p:nvPr>
        </p:nvSpPr>
        <p:spPr>
          <a:xfrm>
            <a:off x="713225" y="670200"/>
            <a:ext cx="4191000" cy="768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5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173" name="Google Shape;15173;p25"/>
          <p:cNvSpPr txBox="1"/>
          <p:nvPr>
            <p:ph idx="1" type="subTitle"/>
          </p:nvPr>
        </p:nvSpPr>
        <p:spPr>
          <a:xfrm>
            <a:off x="713225" y="1366911"/>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PT Sans"/>
              <a:buNone/>
              <a:defRPr sz="1600"/>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4pPr>
            <a:lvl5pPr lvl="4"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5pPr>
            <a:lvl6pPr lvl="5"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6pPr>
            <a:lvl7pPr lvl="6"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7pPr>
            <a:lvl8pPr lvl="7"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8pPr>
            <a:lvl9pPr lvl="8"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9pPr>
          </a:lstStyle>
          <a:p/>
        </p:txBody>
      </p:sp>
      <p:sp>
        <p:nvSpPr>
          <p:cNvPr id="15174" name="Google Shape;15174;p25"/>
          <p:cNvSpPr txBox="1"/>
          <p:nvPr>
            <p:ph hasCustomPrompt="1" idx="2" type="title"/>
          </p:nvPr>
        </p:nvSpPr>
        <p:spPr>
          <a:xfrm>
            <a:off x="2476500" y="1967935"/>
            <a:ext cx="4191000" cy="768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5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175" name="Google Shape;15175;p25"/>
          <p:cNvSpPr txBox="1"/>
          <p:nvPr>
            <p:ph idx="3" type="subTitle"/>
          </p:nvPr>
        </p:nvSpPr>
        <p:spPr>
          <a:xfrm>
            <a:off x="2476500" y="2671950"/>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PT Sans"/>
              <a:buNone/>
              <a:defRPr sz="1600"/>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4pPr>
            <a:lvl5pPr lvl="4"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5pPr>
            <a:lvl6pPr lvl="5"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6pPr>
            <a:lvl7pPr lvl="6"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7pPr>
            <a:lvl8pPr lvl="7"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8pPr>
            <a:lvl9pPr lvl="8"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9pPr>
          </a:lstStyle>
          <a:p/>
        </p:txBody>
      </p:sp>
      <p:sp>
        <p:nvSpPr>
          <p:cNvPr id="15176" name="Google Shape;15176;p25"/>
          <p:cNvSpPr txBox="1"/>
          <p:nvPr>
            <p:ph hasCustomPrompt="1" idx="4" type="title"/>
          </p:nvPr>
        </p:nvSpPr>
        <p:spPr>
          <a:xfrm>
            <a:off x="4239775" y="3265646"/>
            <a:ext cx="4191000" cy="768900"/>
          </a:xfrm>
          <a:prstGeom prst="rect">
            <a:avLst/>
          </a:prstGeom>
          <a:no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45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177" name="Google Shape;15177;p25"/>
          <p:cNvSpPr txBox="1"/>
          <p:nvPr>
            <p:ph idx="5" type="subTitle"/>
          </p:nvPr>
        </p:nvSpPr>
        <p:spPr>
          <a:xfrm>
            <a:off x="4239775" y="3957825"/>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PT Sans"/>
              <a:buNone/>
              <a:defRPr sz="1600"/>
            </a:lvl1pPr>
            <a:lvl2pPr lvl="1" rtl="0" algn="ctr">
              <a:lnSpc>
                <a:spcPct val="100000"/>
              </a:lnSpc>
              <a:spcBef>
                <a:spcPts val="0"/>
              </a:spcBef>
              <a:spcAft>
                <a:spcPts val="0"/>
              </a:spcAft>
              <a:buClr>
                <a:schemeClr val="lt1"/>
              </a:buClr>
              <a:buSzPts val="2100"/>
              <a:buNone/>
              <a:defRPr sz="2100">
                <a:solidFill>
                  <a:schemeClr val="lt1"/>
                </a:solidFill>
              </a:defRPr>
            </a:lvl2pPr>
            <a:lvl3pPr lvl="2" rtl="0" algn="ctr">
              <a:lnSpc>
                <a:spcPct val="100000"/>
              </a:lnSpc>
              <a:spcBef>
                <a:spcPts val="0"/>
              </a:spcBef>
              <a:spcAft>
                <a:spcPts val="0"/>
              </a:spcAft>
              <a:buClr>
                <a:schemeClr val="lt1"/>
              </a:buClr>
              <a:buSzPts val="2100"/>
              <a:buNone/>
              <a:defRPr sz="2100">
                <a:solidFill>
                  <a:schemeClr val="lt1"/>
                </a:solidFill>
              </a:defRPr>
            </a:lvl3pPr>
            <a:lvl4pPr lvl="3"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4pPr>
            <a:lvl5pPr lvl="4"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5pPr>
            <a:lvl6pPr lvl="5"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6pPr>
            <a:lvl7pPr lvl="6"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7pPr>
            <a:lvl8pPr lvl="7"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8pPr>
            <a:lvl9pPr lvl="8" rtl="0" algn="ctr">
              <a:lnSpc>
                <a:spcPct val="100000"/>
              </a:lnSpc>
              <a:spcBef>
                <a:spcPts val="0"/>
              </a:spcBef>
              <a:spcAft>
                <a:spcPts val="0"/>
              </a:spcAft>
              <a:buClr>
                <a:schemeClr val="lt1"/>
              </a:buClr>
              <a:buSzPts val="2100"/>
              <a:buFont typeface="PT Sans"/>
              <a:buNone/>
              <a:defRPr sz="2100">
                <a:solidFill>
                  <a:schemeClr val="lt1"/>
                </a:solidFill>
                <a:latin typeface="PT Sans"/>
                <a:ea typeface="PT Sans"/>
                <a:cs typeface="PT Sans"/>
                <a:sym typeface="PT Sans"/>
              </a:defRPr>
            </a:lvl9pPr>
          </a:lstStyle>
          <a:p/>
        </p:txBody>
      </p:sp>
      <p:sp>
        <p:nvSpPr>
          <p:cNvPr id="15178" name="Google Shape;15178;p25"/>
          <p:cNvSpPr txBox="1"/>
          <p:nvPr>
            <p:ph idx="6"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5179" name="Google Shape;15179;p25"/>
          <p:cNvSpPr txBox="1"/>
          <p:nvPr>
            <p:ph idx="7"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5180" name="Google Shape;15180;p25"/>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5181" name="Google Shape;15181;p25"/>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15182" name="Google Shape;15182;p25"/>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15183" name="Google Shape;15183;p25"/>
          <p:cNvSpPr/>
          <p:nvPr/>
        </p:nvSpPr>
        <p:spPr>
          <a:xfrm rot="2172297">
            <a:off x="8089791" y="-71881"/>
            <a:ext cx="1209801" cy="3148062"/>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25"/>
          <p:cNvSpPr/>
          <p:nvPr/>
        </p:nvSpPr>
        <p:spPr>
          <a:xfrm rot="1848348">
            <a:off x="-813410" y="1950193"/>
            <a:ext cx="1436941" cy="373916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25"/>
          <p:cNvSpPr/>
          <p:nvPr/>
        </p:nvSpPr>
        <p:spPr>
          <a:xfrm>
            <a:off x="406168" y="4012211"/>
            <a:ext cx="306060" cy="30605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25"/>
          <p:cNvSpPr/>
          <p:nvPr/>
        </p:nvSpPr>
        <p:spPr>
          <a:xfrm>
            <a:off x="7980876" y="1031788"/>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25"/>
          <p:cNvSpPr/>
          <p:nvPr/>
        </p:nvSpPr>
        <p:spPr>
          <a:xfrm>
            <a:off x="549080" y="2015545"/>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8_1_1">
    <p:bg>
      <p:bgPr>
        <a:solidFill>
          <a:schemeClr val="lt2"/>
        </a:solidFill>
      </p:bgPr>
    </p:bg>
    <p:spTree>
      <p:nvGrpSpPr>
        <p:cNvPr id="15188" name="Shape 15188"/>
        <p:cNvGrpSpPr/>
        <p:nvPr/>
      </p:nvGrpSpPr>
      <p:grpSpPr>
        <a:xfrm>
          <a:off x="0" y="0"/>
          <a:ext cx="0" cy="0"/>
          <a:chOff x="0" y="0"/>
          <a:chExt cx="0" cy="0"/>
        </a:xfrm>
      </p:grpSpPr>
      <p:grpSp>
        <p:nvGrpSpPr>
          <p:cNvPr id="15189" name="Google Shape;15189;p26"/>
          <p:cNvGrpSpPr/>
          <p:nvPr/>
        </p:nvGrpSpPr>
        <p:grpSpPr>
          <a:xfrm>
            <a:off x="0" y="-61641"/>
            <a:ext cx="9144109" cy="5266800"/>
            <a:chOff x="0" y="-75191"/>
            <a:chExt cx="9144109" cy="5266800"/>
          </a:xfrm>
        </p:grpSpPr>
        <p:grpSp>
          <p:nvGrpSpPr>
            <p:cNvPr id="15190" name="Google Shape;15190;p26"/>
            <p:cNvGrpSpPr/>
            <p:nvPr/>
          </p:nvGrpSpPr>
          <p:grpSpPr>
            <a:xfrm>
              <a:off x="0" y="-75191"/>
              <a:ext cx="9144109" cy="277200"/>
              <a:chOff x="0" y="1009"/>
              <a:chExt cx="9144109" cy="277200"/>
            </a:xfrm>
          </p:grpSpPr>
          <p:sp>
            <p:nvSpPr>
              <p:cNvPr id="15191" name="Google Shape;15191;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4" name="Google Shape;15224;p26"/>
            <p:cNvGrpSpPr/>
            <p:nvPr/>
          </p:nvGrpSpPr>
          <p:grpSpPr>
            <a:xfrm>
              <a:off x="0" y="202009"/>
              <a:ext cx="9144109" cy="277200"/>
              <a:chOff x="0" y="1009"/>
              <a:chExt cx="9144109" cy="277200"/>
            </a:xfrm>
          </p:grpSpPr>
          <p:sp>
            <p:nvSpPr>
              <p:cNvPr id="15225" name="Google Shape;15225;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26"/>
            <p:cNvGrpSpPr/>
            <p:nvPr/>
          </p:nvGrpSpPr>
          <p:grpSpPr>
            <a:xfrm>
              <a:off x="0" y="479209"/>
              <a:ext cx="9144109" cy="277200"/>
              <a:chOff x="0" y="1009"/>
              <a:chExt cx="9144109" cy="277200"/>
            </a:xfrm>
          </p:grpSpPr>
          <p:sp>
            <p:nvSpPr>
              <p:cNvPr id="15259" name="Google Shape;15259;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2" name="Google Shape;15292;p26"/>
            <p:cNvGrpSpPr/>
            <p:nvPr/>
          </p:nvGrpSpPr>
          <p:grpSpPr>
            <a:xfrm>
              <a:off x="0" y="756409"/>
              <a:ext cx="9144109" cy="277200"/>
              <a:chOff x="0" y="1009"/>
              <a:chExt cx="9144109" cy="277200"/>
            </a:xfrm>
          </p:grpSpPr>
          <p:sp>
            <p:nvSpPr>
              <p:cNvPr id="15293" name="Google Shape;15293;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26"/>
            <p:cNvGrpSpPr/>
            <p:nvPr/>
          </p:nvGrpSpPr>
          <p:grpSpPr>
            <a:xfrm>
              <a:off x="0" y="1033609"/>
              <a:ext cx="9144109" cy="277200"/>
              <a:chOff x="0" y="1009"/>
              <a:chExt cx="9144109" cy="277200"/>
            </a:xfrm>
          </p:grpSpPr>
          <p:sp>
            <p:nvSpPr>
              <p:cNvPr id="15327" name="Google Shape;15327;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0" name="Google Shape;15360;p26"/>
            <p:cNvGrpSpPr/>
            <p:nvPr/>
          </p:nvGrpSpPr>
          <p:grpSpPr>
            <a:xfrm>
              <a:off x="0" y="1310809"/>
              <a:ext cx="9144109" cy="277200"/>
              <a:chOff x="0" y="1009"/>
              <a:chExt cx="9144109" cy="277200"/>
            </a:xfrm>
          </p:grpSpPr>
          <p:sp>
            <p:nvSpPr>
              <p:cNvPr id="15361" name="Google Shape;15361;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4" name="Google Shape;15394;p26"/>
            <p:cNvGrpSpPr/>
            <p:nvPr/>
          </p:nvGrpSpPr>
          <p:grpSpPr>
            <a:xfrm>
              <a:off x="0" y="1588009"/>
              <a:ext cx="9144109" cy="277200"/>
              <a:chOff x="0" y="1009"/>
              <a:chExt cx="9144109" cy="277200"/>
            </a:xfrm>
          </p:grpSpPr>
          <p:sp>
            <p:nvSpPr>
              <p:cNvPr id="15395" name="Google Shape;15395;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8" name="Google Shape;15428;p26"/>
            <p:cNvGrpSpPr/>
            <p:nvPr/>
          </p:nvGrpSpPr>
          <p:grpSpPr>
            <a:xfrm>
              <a:off x="0" y="1865209"/>
              <a:ext cx="9144109" cy="277200"/>
              <a:chOff x="0" y="1009"/>
              <a:chExt cx="9144109" cy="277200"/>
            </a:xfrm>
          </p:grpSpPr>
          <p:sp>
            <p:nvSpPr>
              <p:cNvPr id="15429" name="Google Shape;15429;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2" name="Google Shape;15462;p26"/>
            <p:cNvGrpSpPr/>
            <p:nvPr/>
          </p:nvGrpSpPr>
          <p:grpSpPr>
            <a:xfrm>
              <a:off x="0" y="2142409"/>
              <a:ext cx="9144109" cy="277200"/>
              <a:chOff x="0" y="1009"/>
              <a:chExt cx="9144109" cy="277200"/>
            </a:xfrm>
          </p:grpSpPr>
          <p:sp>
            <p:nvSpPr>
              <p:cNvPr id="15463" name="Google Shape;15463;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6" name="Google Shape;15496;p26"/>
            <p:cNvGrpSpPr/>
            <p:nvPr/>
          </p:nvGrpSpPr>
          <p:grpSpPr>
            <a:xfrm>
              <a:off x="0" y="2419609"/>
              <a:ext cx="9144109" cy="277200"/>
              <a:chOff x="0" y="1009"/>
              <a:chExt cx="9144109" cy="277200"/>
            </a:xfrm>
          </p:grpSpPr>
          <p:sp>
            <p:nvSpPr>
              <p:cNvPr id="15497" name="Google Shape;15497;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0" name="Google Shape;15530;p26"/>
            <p:cNvGrpSpPr/>
            <p:nvPr/>
          </p:nvGrpSpPr>
          <p:grpSpPr>
            <a:xfrm>
              <a:off x="0" y="2696809"/>
              <a:ext cx="9144109" cy="277200"/>
              <a:chOff x="0" y="1009"/>
              <a:chExt cx="9144109" cy="277200"/>
            </a:xfrm>
          </p:grpSpPr>
          <p:sp>
            <p:nvSpPr>
              <p:cNvPr id="15531" name="Google Shape;15531;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4" name="Google Shape;15564;p26"/>
            <p:cNvGrpSpPr/>
            <p:nvPr/>
          </p:nvGrpSpPr>
          <p:grpSpPr>
            <a:xfrm>
              <a:off x="0" y="2974009"/>
              <a:ext cx="9144109" cy="277200"/>
              <a:chOff x="0" y="1009"/>
              <a:chExt cx="9144109" cy="277200"/>
            </a:xfrm>
          </p:grpSpPr>
          <p:sp>
            <p:nvSpPr>
              <p:cNvPr id="15565" name="Google Shape;15565;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8" name="Google Shape;15598;p26"/>
            <p:cNvGrpSpPr/>
            <p:nvPr/>
          </p:nvGrpSpPr>
          <p:grpSpPr>
            <a:xfrm>
              <a:off x="0" y="3251209"/>
              <a:ext cx="9144109" cy="277200"/>
              <a:chOff x="0" y="1009"/>
              <a:chExt cx="9144109" cy="277200"/>
            </a:xfrm>
          </p:grpSpPr>
          <p:sp>
            <p:nvSpPr>
              <p:cNvPr id="15599" name="Google Shape;15599;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2" name="Google Shape;15632;p26"/>
            <p:cNvGrpSpPr/>
            <p:nvPr/>
          </p:nvGrpSpPr>
          <p:grpSpPr>
            <a:xfrm>
              <a:off x="0" y="3528409"/>
              <a:ext cx="9144109" cy="277200"/>
              <a:chOff x="0" y="1009"/>
              <a:chExt cx="9144109" cy="277200"/>
            </a:xfrm>
          </p:grpSpPr>
          <p:sp>
            <p:nvSpPr>
              <p:cNvPr id="15633" name="Google Shape;15633;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6" name="Google Shape;15666;p26"/>
            <p:cNvGrpSpPr/>
            <p:nvPr/>
          </p:nvGrpSpPr>
          <p:grpSpPr>
            <a:xfrm>
              <a:off x="0" y="3805609"/>
              <a:ext cx="9144109" cy="277200"/>
              <a:chOff x="0" y="1009"/>
              <a:chExt cx="9144109" cy="277200"/>
            </a:xfrm>
          </p:grpSpPr>
          <p:sp>
            <p:nvSpPr>
              <p:cNvPr id="15667" name="Google Shape;15667;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0" name="Google Shape;15700;p26"/>
            <p:cNvGrpSpPr/>
            <p:nvPr/>
          </p:nvGrpSpPr>
          <p:grpSpPr>
            <a:xfrm>
              <a:off x="0" y="4082809"/>
              <a:ext cx="9144109" cy="277200"/>
              <a:chOff x="0" y="1009"/>
              <a:chExt cx="9144109" cy="277200"/>
            </a:xfrm>
          </p:grpSpPr>
          <p:sp>
            <p:nvSpPr>
              <p:cNvPr id="15701" name="Google Shape;15701;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0" name="Google Shape;15710;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1" name="Google Shape;15711;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4" name="Google Shape;15734;p26"/>
            <p:cNvGrpSpPr/>
            <p:nvPr/>
          </p:nvGrpSpPr>
          <p:grpSpPr>
            <a:xfrm>
              <a:off x="0" y="4360009"/>
              <a:ext cx="9144109" cy="277200"/>
              <a:chOff x="0" y="1009"/>
              <a:chExt cx="9144109" cy="277200"/>
            </a:xfrm>
          </p:grpSpPr>
          <p:sp>
            <p:nvSpPr>
              <p:cNvPr id="15735" name="Google Shape;15735;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8" name="Google Shape;15768;p26"/>
            <p:cNvGrpSpPr/>
            <p:nvPr/>
          </p:nvGrpSpPr>
          <p:grpSpPr>
            <a:xfrm>
              <a:off x="0" y="4637209"/>
              <a:ext cx="9144109" cy="277200"/>
              <a:chOff x="0" y="1009"/>
              <a:chExt cx="9144109" cy="277200"/>
            </a:xfrm>
          </p:grpSpPr>
          <p:sp>
            <p:nvSpPr>
              <p:cNvPr id="15769" name="Google Shape;15769;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2" name="Google Shape;15802;p26"/>
            <p:cNvGrpSpPr/>
            <p:nvPr/>
          </p:nvGrpSpPr>
          <p:grpSpPr>
            <a:xfrm>
              <a:off x="0" y="4914409"/>
              <a:ext cx="9144109" cy="277200"/>
              <a:chOff x="0" y="1009"/>
              <a:chExt cx="9144109" cy="277200"/>
            </a:xfrm>
          </p:grpSpPr>
          <p:sp>
            <p:nvSpPr>
              <p:cNvPr id="15803" name="Google Shape;15803;p2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2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2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2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2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2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2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2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2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2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2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2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2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2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2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2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2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2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2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2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2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2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2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2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2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2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2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2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2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2" name="Google Shape;15832;p2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2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2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2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836" name="Google Shape;15836;p26"/>
          <p:cNvSpPr txBox="1"/>
          <p:nvPr>
            <p:ph hasCustomPrompt="1" type="title"/>
          </p:nvPr>
        </p:nvSpPr>
        <p:spPr>
          <a:xfrm>
            <a:off x="713225" y="185590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2600"/>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5837" name="Google Shape;15837;p26"/>
          <p:cNvSpPr txBox="1"/>
          <p:nvPr>
            <p:ph idx="1" type="subTitle"/>
          </p:nvPr>
        </p:nvSpPr>
        <p:spPr>
          <a:xfrm>
            <a:off x="6633775" y="1916075"/>
            <a:ext cx="1798500" cy="541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838" name="Google Shape;15838;p26"/>
          <p:cNvSpPr txBox="1"/>
          <p:nvPr>
            <p:ph idx="2" type="subTitle"/>
          </p:nvPr>
        </p:nvSpPr>
        <p:spPr>
          <a:xfrm>
            <a:off x="6633775" y="1636400"/>
            <a:ext cx="17985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Clr>
                <a:schemeClr val="dk1"/>
              </a:buClr>
              <a:buSzPts val="2400"/>
              <a:buNone/>
              <a:defRPr b="1" sz="2400">
                <a:solidFill>
                  <a:schemeClr val="dk1"/>
                </a:solidFill>
              </a:defRPr>
            </a:lvl2pPr>
            <a:lvl3pPr lvl="2" rtl="0" algn="ctr">
              <a:lnSpc>
                <a:spcPct val="100000"/>
              </a:lnSpc>
              <a:spcBef>
                <a:spcPts val="0"/>
              </a:spcBef>
              <a:spcAft>
                <a:spcPts val="0"/>
              </a:spcAft>
              <a:buClr>
                <a:schemeClr val="dk1"/>
              </a:buClr>
              <a:buSzPts val="2400"/>
              <a:buNone/>
              <a:defRPr b="1" sz="2400">
                <a:solidFill>
                  <a:schemeClr val="dk1"/>
                </a:solidFill>
              </a:defRPr>
            </a:lvl3pPr>
            <a:lvl4pPr lvl="3" rtl="0" algn="ctr">
              <a:lnSpc>
                <a:spcPct val="100000"/>
              </a:lnSpc>
              <a:spcBef>
                <a:spcPts val="0"/>
              </a:spcBef>
              <a:spcAft>
                <a:spcPts val="0"/>
              </a:spcAft>
              <a:buClr>
                <a:schemeClr val="dk1"/>
              </a:buClr>
              <a:buSzPts val="2400"/>
              <a:buNone/>
              <a:defRPr b="1" sz="2400">
                <a:solidFill>
                  <a:schemeClr val="dk1"/>
                </a:solidFill>
              </a:defRPr>
            </a:lvl4pPr>
            <a:lvl5pPr lvl="4" rtl="0" algn="ctr">
              <a:lnSpc>
                <a:spcPct val="100000"/>
              </a:lnSpc>
              <a:spcBef>
                <a:spcPts val="0"/>
              </a:spcBef>
              <a:spcAft>
                <a:spcPts val="0"/>
              </a:spcAft>
              <a:buClr>
                <a:schemeClr val="dk1"/>
              </a:buClr>
              <a:buSzPts val="2400"/>
              <a:buNone/>
              <a:defRPr b="1" sz="2400">
                <a:solidFill>
                  <a:schemeClr val="dk1"/>
                </a:solidFill>
              </a:defRPr>
            </a:lvl5pPr>
            <a:lvl6pPr lvl="5" rtl="0" algn="ctr">
              <a:lnSpc>
                <a:spcPct val="100000"/>
              </a:lnSpc>
              <a:spcBef>
                <a:spcPts val="0"/>
              </a:spcBef>
              <a:spcAft>
                <a:spcPts val="0"/>
              </a:spcAft>
              <a:buClr>
                <a:schemeClr val="dk1"/>
              </a:buClr>
              <a:buSzPts val="2400"/>
              <a:buNone/>
              <a:defRPr b="1" sz="2400">
                <a:solidFill>
                  <a:schemeClr val="dk1"/>
                </a:solidFill>
              </a:defRPr>
            </a:lvl6pPr>
            <a:lvl7pPr lvl="6" rtl="0" algn="ctr">
              <a:lnSpc>
                <a:spcPct val="100000"/>
              </a:lnSpc>
              <a:spcBef>
                <a:spcPts val="0"/>
              </a:spcBef>
              <a:spcAft>
                <a:spcPts val="0"/>
              </a:spcAft>
              <a:buClr>
                <a:schemeClr val="dk1"/>
              </a:buClr>
              <a:buSzPts val="2400"/>
              <a:buNone/>
              <a:defRPr b="1" sz="2400">
                <a:solidFill>
                  <a:schemeClr val="dk1"/>
                </a:solidFill>
              </a:defRPr>
            </a:lvl7pPr>
            <a:lvl8pPr lvl="7" rtl="0" algn="ctr">
              <a:lnSpc>
                <a:spcPct val="100000"/>
              </a:lnSpc>
              <a:spcBef>
                <a:spcPts val="0"/>
              </a:spcBef>
              <a:spcAft>
                <a:spcPts val="0"/>
              </a:spcAft>
              <a:buClr>
                <a:schemeClr val="dk1"/>
              </a:buClr>
              <a:buSzPts val="2400"/>
              <a:buNone/>
              <a:defRPr b="1" sz="2400">
                <a:solidFill>
                  <a:schemeClr val="dk1"/>
                </a:solidFill>
              </a:defRPr>
            </a:lvl8pPr>
            <a:lvl9pPr lvl="8" rtl="0" algn="ctr">
              <a:lnSpc>
                <a:spcPct val="100000"/>
              </a:lnSpc>
              <a:spcBef>
                <a:spcPts val="0"/>
              </a:spcBef>
              <a:spcAft>
                <a:spcPts val="0"/>
              </a:spcAft>
              <a:buClr>
                <a:schemeClr val="dk1"/>
              </a:buClr>
              <a:buSzPts val="2400"/>
              <a:buNone/>
              <a:defRPr b="1" sz="2400">
                <a:solidFill>
                  <a:schemeClr val="dk1"/>
                </a:solidFill>
              </a:defRPr>
            </a:lvl9pPr>
          </a:lstStyle>
          <a:p/>
        </p:txBody>
      </p:sp>
      <p:sp>
        <p:nvSpPr>
          <p:cNvPr id="15839" name="Google Shape;15839;p26"/>
          <p:cNvSpPr txBox="1"/>
          <p:nvPr>
            <p:ph hasCustomPrompt="1" idx="3" type="title"/>
          </p:nvPr>
        </p:nvSpPr>
        <p:spPr>
          <a:xfrm>
            <a:off x="713225" y="318650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spcBef>
                <a:spcPts val="0"/>
              </a:spcBef>
              <a:spcAft>
                <a:spcPts val="0"/>
              </a:spcAft>
              <a:buSzPts val="6000"/>
              <a:buNone/>
              <a:defRPr sz="26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5840" name="Google Shape;15840;p26"/>
          <p:cNvSpPr txBox="1"/>
          <p:nvPr>
            <p:ph idx="4" type="subTitle"/>
          </p:nvPr>
        </p:nvSpPr>
        <p:spPr>
          <a:xfrm>
            <a:off x="6633775" y="3197450"/>
            <a:ext cx="1798500" cy="541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841" name="Google Shape;15841;p26"/>
          <p:cNvSpPr txBox="1"/>
          <p:nvPr>
            <p:ph idx="5" type="subTitle"/>
          </p:nvPr>
        </p:nvSpPr>
        <p:spPr>
          <a:xfrm>
            <a:off x="6633775" y="2917775"/>
            <a:ext cx="17985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Clr>
                <a:schemeClr val="dk1"/>
              </a:buClr>
              <a:buSzPts val="2400"/>
              <a:buNone/>
              <a:defRPr b="1" sz="2400">
                <a:solidFill>
                  <a:schemeClr val="dk1"/>
                </a:solidFill>
              </a:defRPr>
            </a:lvl2pPr>
            <a:lvl3pPr lvl="2" rtl="0" algn="ctr">
              <a:lnSpc>
                <a:spcPct val="100000"/>
              </a:lnSpc>
              <a:spcBef>
                <a:spcPts val="0"/>
              </a:spcBef>
              <a:spcAft>
                <a:spcPts val="0"/>
              </a:spcAft>
              <a:buClr>
                <a:schemeClr val="dk1"/>
              </a:buClr>
              <a:buSzPts val="2400"/>
              <a:buNone/>
              <a:defRPr b="1" sz="2400">
                <a:solidFill>
                  <a:schemeClr val="dk1"/>
                </a:solidFill>
              </a:defRPr>
            </a:lvl3pPr>
            <a:lvl4pPr lvl="3" rtl="0" algn="ctr">
              <a:lnSpc>
                <a:spcPct val="100000"/>
              </a:lnSpc>
              <a:spcBef>
                <a:spcPts val="0"/>
              </a:spcBef>
              <a:spcAft>
                <a:spcPts val="0"/>
              </a:spcAft>
              <a:buClr>
                <a:schemeClr val="dk1"/>
              </a:buClr>
              <a:buSzPts val="2400"/>
              <a:buNone/>
              <a:defRPr b="1" sz="2400">
                <a:solidFill>
                  <a:schemeClr val="dk1"/>
                </a:solidFill>
              </a:defRPr>
            </a:lvl4pPr>
            <a:lvl5pPr lvl="4" rtl="0" algn="ctr">
              <a:lnSpc>
                <a:spcPct val="100000"/>
              </a:lnSpc>
              <a:spcBef>
                <a:spcPts val="0"/>
              </a:spcBef>
              <a:spcAft>
                <a:spcPts val="0"/>
              </a:spcAft>
              <a:buClr>
                <a:schemeClr val="dk1"/>
              </a:buClr>
              <a:buSzPts val="2400"/>
              <a:buNone/>
              <a:defRPr b="1" sz="2400">
                <a:solidFill>
                  <a:schemeClr val="dk1"/>
                </a:solidFill>
              </a:defRPr>
            </a:lvl5pPr>
            <a:lvl6pPr lvl="5" rtl="0" algn="ctr">
              <a:lnSpc>
                <a:spcPct val="100000"/>
              </a:lnSpc>
              <a:spcBef>
                <a:spcPts val="0"/>
              </a:spcBef>
              <a:spcAft>
                <a:spcPts val="0"/>
              </a:spcAft>
              <a:buClr>
                <a:schemeClr val="dk1"/>
              </a:buClr>
              <a:buSzPts val="2400"/>
              <a:buNone/>
              <a:defRPr b="1" sz="2400">
                <a:solidFill>
                  <a:schemeClr val="dk1"/>
                </a:solidFill>
              </a:defRPr>
            </a:lvl6pPr>
            <a:lvl7pPr lvl="6" rtl="0" algn="ctr">
              <a:lnSpc>
                <a:spcPct val="100000"/>
              </a:lnSpc>
              <a:spcBef>
                <a:spcPts val="0"/>
              </a:spcBef>
              <a:spcAft>
                <a:spcPts val="0"/>
              </a:spcAft>
              <a:buClr>
                <a:schemeClr val="dk1"/>
              </a:buClr>
              <a:buSzPts val="2400"/>
              <a:buNone/>
              <a:defRPr b="1" sz="2400">
                <a:solidFill>
                  <a:schemeClr val="dk1"/>
                </a:solidFill>
              </a:defRPr>
            </a:lvl7pPr>
            <a:lvl8pPr lvl="7" rtl="0" algn="ctr">
              <a:lnSpc>
                <a:spcPct val="100000"/>
              </a:lnSpc>
              <a:spcBef>
                <a:spcPts val="0"/>
              </a:spcBef>
              <a:spcAft>
                <a:spcPts val="0"/>
              </a:spcAft>
              <a:buClr>
                <a:schemeClr val="dk1"/>
              </a:buClr>
              <a:buSzPts val="2400"/>
              <a:buNone/>
              <a:defRPr b="1" sz="2400">
                <a:solidFill>
                  <a:schemeClr val="dk1"/>
                </a:solidFill>
              </a:defRPr>
            </a:lvl8pPr>
            <a:lvl9pPr lvl="8" rtl="0" algn="ctr">
              <a:lnSpc>
                <a:spcPct val="100000"/>
              </a:lnSpc>
              <a:spcBef>
                <a:spcPts val="0"/>
              </a:spcBef>
              <a:spcAft>
                <a:spcPts val="0"/>
              </a:spcAft>
              <a:buClr>
                <a:schemeClr val="dk1"/>
              </a:buClr>
              <a:buSzPts val="2400"/>
              <a:buNone/>
              <a:defRPr b="1" sz="2400">
                <a:solidFill>
                  <a:schemeClr val="dk1"/>
                </a:solidFill>
              </a:defRPr>
            </a:lvl9pPr>
          </a:lstStyle>
          <a:p/>
        </p:txBody>
      </p:sp>
      <p:sp>
        <p:nvSpPr>
          <p:cNvPr id="15842" name="Google Shape;15842;p26"/>
          <p:cNvSpPr txBox="1"/>
          <p:nvPr>
            <p:ph hasCustomPrompt="1" idx="6" type="title"/>
          </p:nvPr>
        </p:nvSpPr>
        <p:spPr>
          <a:xfrm>
            <a:off x="4622245" y="179875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spcBef>
                <a:spcPts val="0"/>
              </a:spcBef>
              <a:spcAft>
                <a:spcPts val="0"/>
              </a:spcAft>
              <a:buSzPts val="6000"/>
              <a:buNone/>
              <a:defRPr sz="26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5843" name="Google Shape;15843;p26"/>
          <p:cNvSpPr txBox="1"/>
          <p:nvPr>
            <p:ph idx="7" type="subTitle"/>
          </p:nvPr>
        </p:nvSpPr>
        <p:spPr>
          <a:xfrm>
            <a:off x="2723100" y="1916075"/>
            <a:ext cx="1848300" cy="541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844" name="Google Shape;15844;p26"/>
          <p:cNvSpPr txBox="1"/>
          <p:nvPr>
            <p:ph idx="8" type="subTitle"/>
          </p:nvPr>
        </p:nvSpPr>
        <p:spPr>
          <a:xfrm>
            <a:off x="2723602" y="1636400"/>
            <a:ext cx="18483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Clr>
                <a:schemeClr val="dk1"/>
              </a:buClr>
              <a:buSzPts val="2400"/>
              <a:buNone/>
              <a:defRPr b="1" sz="2400">
                <a:solidFill>
                  <a:schemeClr val="dk1"/>
                </a:solidFill>
              </a:defRPr>
            </a:lvl2pPr>
            <a:lvl3pPr lvl="2" rtl="0" algn="ctr">
              <a:lnSpc>
                <a:spcPct val="100000"/>
              </a:lnSpc>
              <a:spcBef>
                <a:spcPts val="0"/>
              </a:spcBef>
              <a:spcAft>
                <a:spcPts val="0"/>
              </a:spcAft>
              <a:buClr>
                <a:schemeClr val="dk1"/>
              </a:buClr>
              <a:buSzPts val="2400"/>
              <a:buNone/>
              <a:defRPr b="1" sz="2400">
                <a:solidFill>
                  <a:schemeClr val="dk1"/>
                </a:solidFill>
              </a:defRPr>
            </a:lvl3pPr>
            <a:lvl4pPr lvl="3" rtl="0" algn="ctr">
              <a:lnSpc>
                <a:spcPct val="100000"/>
              </a:lnSpc>
              <a:spcBef>
                <a:spcPts val="0"/>
              </a:spcBef>
              <a:spcAft>
                <a:spcPts val="0"/>
              </a:spcAft>
              <a:buClr>
                <a:schemeClr val="dk1"/>
              </a:buClr>
              <a:buSzPts val="2400"/>
              <a:buNone/>
              <a:defRPr b="1" sz="2400">
                <a:solidFill>
                  <a:schemeClr val="dk1"/>
                </a:solidFill>
              </a:defRPr>
            </a:lvl4pPr>
            <a:lvl5pPr lvl="4" rtl="0" algn="ctr">
              <a:lnSpc>
                <a:spcPct val="100000"/>
              </a:lnSpc>
              <a:spcBef>
                <a:spcPts val="0"/>
              </a:spcBef>
              <a:spcAft>
                <a:spcPts val="0"/>
              </a:spcAft>
              <a:buClr>
                <a:schemeClr val="dk1"/>
              </a:buClr>
              <a:buSzPts val="2400"/>
              <a:buNone/>
              <a:defRPr b="1" sz="2400">
                <a:solidFill>
                  <a:schemeClr val="dk1"/>
                </a:solidFill>
              </a:defRPr>
            </a:lvl5pPr>
            <a:lvl6pPr lvl="5" rtl="0" algn="ctr">
              <a:lnSpc>
                <a:spcPct val="100000"/>
              </a:lnSpc>
              <a:spcBef>
                <a:spcPts val="0"/>
              </a:spcBef>
              <a:spcAft>
                <a:spcPts val="0"/>
              </a:spcAft>
              <a:buClr>
                <a:schemeClr val="dk1"/>
              </a:buClr>
              <a:buSzPts val="2400"/>
              <a:buNone/>
              <a:defRPr b="1" sz="2400">
                <a:solidFill>
                  <a:schemeClr val="dk1"/>
                </a:solidFill>
              </a:defRPr>
            </a:lvl6pPr>
            <a:lvl7pPr lvl="6" rtl="0" algn="ctr">
              <a:lnSpc>
                <a:spcPct val="100000"/>
              </a:lnSpc>
              <a:spcBef>
                <a:spcPts val="0"/>
              </a:spcBef>
              <a:spcAft>
                <a:spcPts val="0"/>
              </a:spcAft>
              <a:buClr>
                <a:schemeClr val="dk1"/>
              </a:buClr>
              <a:buSzPts val="2400"/>
              <a:buNone/>
              <a:defRPr b="1" sz="2400">
                <a:solidFill>
                  <a:schemeClr val="dk1"/>
                </a:solidFill>
              </a:defRPr>
            </a:lvl7pPr>
            <a:lvl8pPr lvl="7" rtl="0" algn="ctr">
              <a:lnSpc>
                <a:spcPct val="100000"/>
              </a:lnSpc>
              <a:spcBef>
                <a:spcPts val="0"/>
              </a:spcBef>
              <a:spcAft>
                <a:spcPts val="0"/>
              </a:spcAft>
              <a:buClr>
                <a:schemeClr val="dk1"/>
              </a:buClr>
              <a:buSzPts val="2400"/>
              <a:buNone/>
              <a:defRPr b="1" sz="2400">
                <a:solidFill>
                  <a:schemeClr val="dk1"/>
                </a:solidFill>
              </a:defRPr>
            </a:lvl8pPr>
            <a:lvl9pPr lvl="8" rtl="0" algn="ctr">
              <a:lnSpc>
                <a:spcPct val="100000"/>
              </a:lnSpc>
              <a:spcBef>
                <a:spcPts val="0"/>
              </a:spcBef>
              <a:spcAft>
                <a:spcPts val="0"/>
              </a:spcAft>
              <a:buClr>
                <a:schemeClr val="dk1"/>
              </a:buClr>
              <a:buSzPts val="2400"/>
              <a:buNone/>
              <a:defRPr b="1" sz="2400">
                <a:solidFill>
                  <a:schemeClr val="dk1"/>
                </a:solidFill>
              </a:defRPr>
            </a:lvl9pPr>
          </a:lstStyle>
          <a:p/>
        </p:txBody>
      </p:sp>
      <p:sp>
        <p:nvSpPr>
          <p:cNvPr id="15845" name="Google Shape;15845;p26"/>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846" name="Google Shape;15846;p26"/>
          <p:cNvSpPr txBox="1"/>
          <p:nvPr>
            <p:ph hasCustomPrompt="1" idx="13" type="title"/>
          </p:nvPr>
        </p:nvSpPr>
        <p:spPr>
          <a:xfrm>
            <a:off x="4622245" y="318650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lvl1pPr lvl="0" rtl="0" algn="ctr">
              <a:spcBef>
                <a:spcPts val="0"/>
              </a:spcBef>
              <a:spcAft>
                <a:spcPts val="0"/>
              </a:spcAft>
              <a:buSzPts val="6000"/>
              <a:buNone/>
              <a:defRPr sz="26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5847" name="Google Shape;15847;p26"/>
          <p:cNvSpPr txBox="1"/>
          <p:nvPr>
            <p:ph idx="14" type="subTitle"/>
          </p:nvPr>
        </p:nvSpPr>
        <p:spPr>
          <a:xfrm>
            <a:off x="2716325" y="3197450"/>
            <a:ext cx="1848300" cy="541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400"/>
              <a:buFont typeface="PT Sans"/>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Font typeface="PT Sans"/>
              <a:buNone/>
              <a:defRPr sz="2100">
                <a:latin typeface="PT Sans"/>
                <a:ea typeface="PT Sans"/>
                <a:cs typeface="PT Sans"/>
                <a:sym typeface="PT Sans"/>
              </a:defRPr>
            </a:lvl4pPr>
            <a:lvl5pPr lvl="4" rtl="0" algn="ctr">
              <a:lnSpc>
                <a:spcPct val="100000"/>
              </a:lnSpc>
              <a:spcBef>
                <a:spcPts val="0"/>
              </a:spcBef>
              <a:spcAft>
                <a:spcPts val="0"/>
              </a:spcAft>
              <a:buSzPts val="2100"/>
              <a:buFont typeface="PT Sans"/>
              <a:buNone/>
              <a:defRPr sz="2100">
                <a:latin typeface="PT Sans"/>
                <a:ea typeface="PT Sans"/>
                <a:cs typeface="PT Sans"/>
                <a:sym typeface="PT Sans"/>
              </a:defRPr>
            </a:lvl5pPr>
            <a:lvl6pPr lvl="5" rtl="0" algn="ctr">
              <a:lnSpc>
                <a:spcPct val="100000"/>
              </a:lnSpc>
              <a:spcBef>
                <a:spcPts val="0"/>
              </a:spcBef>
              <a:spcAft>
                <a:spcPts val="0"/>
              </a:spcAft>
              <a:buSzPts val="2100"/>
              <a:buFont typeface="PT Sans"/>
              <a:buNone/>
              <a:defRPr sz="2100">
                <a:latin typeface="PT Sans"/>
                <a:ea typeface="PT Sans"/>
                <a:cs typeface="PT Sans"/>
                <a:sym typeface="PT Sans"/>
              </a:defRPr>
            </a:lvl6pPr>
            <a:lvl7pPr lvl="6" rtl="0" algn="ctr">
              <a:lnSpc>
                <a:spcPct val="100000"/>
              </a:lnSpc>
              <a:spcBef>
                <a:spcPts val="0"/>
              </a:spcBef>
              <a:spcAft>
                <a:spcPts val="0"/>
              </a:spcAft>
              <a:buSzPts val="2100"/>
              <a:buFont typeface="PT Sans"/>
              <a:buNone/>
              <a:defRPr sz="2100">
                <a:latin typeface="PT Sans"/>
                <a:ea typeface="PT Sans"/>
                <a:cs typeface="PT Sans"/>
                <a:sym typeface="PT Sans"/>
              </a:defRPr>
            </a:lvl7pPr>
            <a:lvl8pPr lvl="7" rtl="0" algn="ctr">
              <a:lnSpc>
                <a:spcPct val="100000"/>
              </a:lnSpc>
              <a:spcBef>
                <a:spcPts val="0"/>
              </a:spcBef>
              <a:spcAft>
                <a:spcPts val="0"/>
              </a:spcAft>
              <a:buSzPts val="2100"/>
              <a:buFont typeface="PT Sans"/>
              <a:buNone/>
              <a:defRPr sz="2100">
                <a:latin typeface="PT Sans"/>
                <a:ea typeface="PT Sans"/>
                <a:cs typeface="PT Sans"/>
                <a:sym typeface="PT Sans"/>
              </a:defRPr>
            </a:lvl8pPr>
            <a:lvl9pPr lvl="8" rtl="0" algn="ctr">
              <a:lnSpc>
                <a:spcPct val="100000"/>
              </a:lnSpc>
              <a:spcBef>
                <a:spcPts val="0"/>
              </a:spcBef>
              <a:spcAft>
                <a:spcPts val="0"/>
              </a:spcAft>
              <a:buSzPts val="2100"/>
              <a:buFont typeface="PT Sans"/>
              <a:buNone/>
              <a:defRPr sz="2100">
                <a:latin typeface="PT Sans"/>
                <a:ea typeface="PT Sans"/>
                <a:cs typeface="PT Sans"/>
                <a:sym typeface="PT Sans"/>
              </a:defRPr>
            </a:lvl9pPr>
          </a:lstStyle>
          <a:p/>
        </p:txBody>
      </p:sp>
      <p:sp>
        <p:nvSpPr>
          <p:cNvPr id="15848" name="Google Shape;15848;p26"/>
          <p:cNvSpPr txBox="1"/>
          <p:nvPr>
            <p:ph idx="15" type="subTitle"/>
          </p:nvPr>
        </p:nvSpPr>
        <p:spPr>
          <a:xfrm>
            <a:off x="2716325" y="2917774"/>
            <a:ext cx="1848300" cy="440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sz="2400">
                <a:solidFill>
                  <a:schemeClr val="dk1"/>
                </a:solidFill>
                <a:latin typeface="Lexend Deca Black"/>
                <a:ea typeface="Lexend Deca Black"/>
                <a:cs typeface="Lexend Deca Black"/>
                <a:sym typeface="Lexend Deca Black"/>
              </a:defRPr>
            </a:lvl1pPr>
            <a:lvl2pPr lvl="1" rtl="0" algn="ctr">
              <a:lnSpc>
                <a:spcPct val="100000"/>
              </a:lnSpc>
              <a:spcBef>
                <a:spcPts val="0"/>
              </a:spcBef>
              <a:spcAft>
                <a:spcPts val="0"/>
              </a:spcAft>
              <a:buClr>
                <a:schemeClr val="dk1"/>
              </a:buClr>
              <a:buSzPts val="2400"/>
              <a:buNone/>
              <a:defRPr b="1" sz="2400">
                <a:solidFill>
                  <a:schemeClr val="dk1"/>
                </a:solidFill>
              </a:defRPr>
            </a:lvl2pPr>
            <a:lvl3pPr lvl="2" rtl="0" algn="ctr">
              <a:lnSpc>
                <a:spcPct val="100000"/>
              </a:lnSpc>
              <a:spcBef>
                <a:spcPts val="0"/>
              </a:spcBef>
              <a:spcAft>
                <a:spcPts val="0"/>
              </a:spcAft>
              <a:buClr>
                <a:schemeClr val="dk1"/>
              </a:buClr>
              <a:buSzPts val="2400"/>
              <a:buNone/>
              <a:defRPr b="1" sz="2400">
                <a:solidFill>
                  <a:schemeClr val="dk1"/>
                </a:solidFill>
              </a:defRPr>
            </a:lvl3pPr>
            <a:lvl4pPr lvl="3" rtl="0" algn="ctr">
              <a:lnSpc>
                <a:spcPct val="100000"/>
              </a:lnSpc>
              <a:spcBef>
                <a:spcPts val="0"/>
              </a:spcBef>
              <a:spcAft>
                <a:spcPts val="0"/>
              </a:spcAft>
              <a:buClr>
                <a:schemeClr val="dk1"/>
              </a:buClr>
              <a:buSzPts val="2400"/>
              <a:buNone/>
              <a:defRPr b="1" sz="2400">
                <a:solidFill>
                  <a:schemeClr val="dk1"/>
                </a:solidFill>
              </a:defRPr>
            </a:lvl4pPr>
            <a:lvl5pPr lvl="4" rtl="0" algn="ctr">
              <a:lnSpc>
                <a:spcPct val="100000"/>
              </a:lnSpc>
              <a:spcBef>
                <a:spcPts val="0"/>
              </a:spcBef>
              <a:spcAft>
                <a:spcPts val="0"/>
              </a:spcAft>
              <a:buClr>
                <a:schemeClr val="dk1"/>
              </a:buClr>
              <a:buSzPts val="2400"/>
              <a:buNone/>
              <a:defRPr b="1" sz="2400">
                <a:solidFill>
                  <a:schemeClr val="dk1"/>
                </a:solidFill>
              </a:defRPr>
            </a:lvl5pPr>
            <a:lvl6pPr lvl="5" rtl="0" algn="ctr">
              <a:lnSpc>
                <a:spcPct val="100000"/>
              </a:lnSpc>
              <a:spcBef>
                <a:spcPts val="0"/>
              </a:spcBef>
              <a:spcAft>
                <a:spcPts val="0"/>
              </a:spcAft>
              <a:buClr>
                <a:schemeClr val="dk1"/>
              </a:buClr>
              <a:buSzPts val="2400"/>
              <a:buNone/>
              <a:defRPr b="1" sz="2400">
                <a:solidFill>
                  <a:schemeClr val="dk1"/>
                </a:solidFill>
              </a:defRPr>
            </a:lvl6pPr>
            <a:lvl7pPr lvl="6" rtl="0" algn="ctr">
              <a:lnSpc>
                <a:spcPct val="100000"/>
              </a:lnSpc>
              <a:spcBef>
                <a:spcPts val="0"/>
              </a:spcBef>
              <a:spcAft>
                <a:spcPts val="0"/>
              </a:spcAft>
              <a:buClr>
                <a:schemeClr val="dk1"/>
              </a:buClr>
              <a:buSzPts val="2400"/>
              <a:buNone/>
              <a:defRPr b="1" sz="2400">
                <a:solidFill>
                  <a:schemeClr val="dk1"/>
                </a:solidFill>
              </a:defRPr>
            </a:lvl7pPr>
            <a:lvl8pPr lvl="7" rtl="0" algn="ctr">
              <a:lnSpc>
                <a:spcPct val="100000"/>
              </a:lnSpc>
              <a:spcBef>
                <a:spcPts val="0"/>
              </a:spcBef>
              <a:spcAft>
                <a:spcPts val="0"/>
              </a:spcAft>
              <a:buClr>
                <a:schemeClr val="dk1"/>
              </a:buClr>
              <a:buSzPts val="2400"/>
              <a:buNone/>
              <a:defRPr b="1" sz="2400">
                <a:solidFill>
                  <a:schemeClr val="dk1"/>
                </a:solidFill>
              </a:defRPr>
            </a:lvl8pPr>
            <a:lvl9pPr lvl="8" rtl="0" algn="ctr">
              <a:lnSpc>
                <a:spcPct val="100000"/>
              </a:lnSpc>
              <a:spcBef>
                <a:spcPts val="0"/>
              </a:spcBef>
              <a:spcAft>
                <a:spcPts val="0"/>
              </a:spcAft>
              <a:buClr>
                <a:schemeClr val="dk1"/>
              </a:buClr>
              <a:buSzPts val="2400"/>
              <a:buNone/>
              <a:defRPr b="1" sz="2400">
                <a:solidFill>
                  <a:schemeClr val="dk1"/>
                </a:solidFill>
              </a:defRPr>
            </a:lvl9pPr>
          </a:lstStyle>
          <a:p/>
        </p:txBody>
      </p:sp>
      <p:cxnSp>
        <p:nvCxnSpPr>
          <p:cNvPr id="15849" name="Google Shape;15849;p26"/>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5850" name="Google Shape;15850;p26"/>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15851" name="Google Shape;15851;p26"/>
          <p:cNvSpPr/>
          <p:nvPr/>
        </p:nvSpPr>
        <p:spPr>
          <a:xfrm>
            <a:off x="8579100" y="3909126"/>
            <a:ext cx="406982" cy="40697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2" name="Google Shape;15852;p26"/>
          <p:cNvSpPr/>
          <p:nvPr/>
        </p:nvSpPr>
        <p:spPr>
          <a:xfrm>
            <a:off x="8430775" y="868726"/>
            <a:ext cx="406982" cy="40697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26"/>
          <p:cNvSpPr/>
          <p:nvPr/>
        </p:nvSpPr>
        <p:spPr>
          <a:xfrm>
            <a:off x="280900" y="4076350"/>
            <a:ext cx="331188" cy="331186"/>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bg>
      <p:bgPr>
        <a:solidFill>
          <a:schemeClr val="accent1"/>
        </a:solidFill>
      </p:bgPr>
    </p:bg>
    <p:spTree>
      <p:nvGrpSpPr>
        <p:cNvPr id="15854" name="Shape 15854"/>
        <p:cNvGrpSpPr/>
        <p:nvPr/>
      </p:nvGrpSpPr>
      <p:grpSpPr>
        <a:xfrm>
          <a:off x="0" y="0"/>
          <a:ext cx="0" cy="0"/>
          <a:chOff x="0" y="0"/>
          <a:chExt cx="0" cy="0"/>
        </a:xfrm>
      </p:grpSpPr>
      <p:grpSp>
        <p:nvGrpSpPr>
          <p:cNvPr id="15855" name="Google Shape;15855;p27"/>
          <p:cNvGrpSpPr/>
          <p:nvPr/>
        </p:nvGrpSpPr>
        <p:grpSpPr>
          <a:xfrm>
            <a:off x="0" y="-61641"/>
            <a:ext cx="9144109" cy="5266800"/>
            <a:chOff x="0" y="-75191"/>
            <a:chExt cx="9144109" cy="5266800"/>
          </a:xfrm>
        </p:grpSpPr>
        <p:grpSp>
          <p:nvGrpSpPr>
            <p:cNvPr id="15856" name="Google Shape;15856;p27"/>
            <p:cNvGrpSpPr/>
            <p:nvPr/>
          </p:nvGrpSpPr>
          <p:grpSpPr>
            <a:xfrm>
              <a:off x="0" y="-75191"/>
              <a:ext cx="9144109" cy="277200"/>
              <a:chOff x="0" y="1009"/>
              <a:chExt cx="9144109" cy="277200"/>
            </a:xfrm>
          </p:grpSpPr>
          <p:sp>
            <p:nvSpPr>
              <p:cNvPr id="15857" name="Google Shape;15857;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0" name="Google Shape;15890;p27"/>
            <p:cNvGrpSpPr/>
            <p:nvPr/>
          </p:nvGrpSpPr>
          <p:grpSpPr>
            <a:xfrm>
              <a:off x="0" y="202009"/>
              <a:ext cx="9144109" cy="277200"/>
              <a:chOff x="0" y="1009"/>
              <a:chExt cx="9144109" cy="277200"/>
            </a:xfrm>
          </p:grpSpPr>
          <p:sp>
            <p:nvSpPr>
              <p:cNvPr id="15891" name="Google Shape;15891;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4" name="Google Shape;15924;p27"/>
            <p:cNvGrpSpPr/>
            <p:nvPr/>
          </p:nvGrpSpPr>
          <p:grpSpPr>
            <a:xfrm>
              <a:off x="0" y="479209"/>
              <a:ext cx="9144109" cy="277200"/>
              <a:chOff x="0" y="1009"/>
              <a:chExt cx="9144109" cy="277200"/>
            </a:xfrm>
          </p:grpSpPr>
          <p:sp>
            <p:nvSpPr>
              <p:cNvPr id="15925" name="Google Shape;15925;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8" name="Google Shape;15958;p27"/>
            <p:cNvGrpSpPr/>
            <p:nvPr/>
          </p:nvGrpSpPr>
          <p:grpSpPr>
            <a:xfrm>
              <a:off x="0" y="756409"/>
              <a:ext cx="9144109" cy="277200"/>
              <a:chOff x="0" y="1009"/>
              <a:chExt cx="9144109" cy="277200"/>
            </a:xfrm>
          </p:grpSpPr>
          <p:sp>
            <p:nvSpPr>
              <p:cNvPr id="15959" name="Google Shape;15959;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6" name="Google Shape;15976;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7" name="Google Shape;15977;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2" name="Google Shape;15992;p27"/>
            <p:cNvGrpSpPr/>
            <p:nvPr/>
          </p:nvGrpSpPr>
          <p:grpSpPr>
            <a:xfrm>
              <a:off x="0" y="1033609"/>
              <a:ext cx="9144109" cy="277200"/>
              <a:chOff x="0" y="1009"/>
              <a:chExt cx="9144109" cy="277200"/>
            </a:xfrm>
          </p:grpSpPr>
          <p:sp>
            <p:nvSpPr>
              <p:cNvPr id="15993" name="Google Shape;15993;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8" name="Google Shape;15998;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9" name="Google Shape;15999;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6" name="Google Shape;16026;p27"/>
            <p:cNvGrpSpPr/>
            <p:nvPr/>
          </p:nvGrpSpPr>
          <p:grpSpPr>
            <a:xfrm>
              <a:off x="0" y="1310809"/>
              <a:ext cx="9144109" cy="277200"/>
              <a:chOff x="0" y="1009"/>
              <a:chExt cx="9144109" cy="277200"/>
            </a:xfrm>
          </p:grpSpPr>
          <p:sp>
            <p:nvSpPr>
              <p:cNvPr id="16027" name="Google Shape;16027;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0" name="Google Shape;16060;p27"/>
            <p:cNvGrpSpPr/>
            <p:nvPr/>
          </p:nvGrpSpPr>
          <p:grpSpPr>
            <a:xfrm>
              <a:off x="0" y="1588009"/>
              <a:ext cx="9144109" cy="277200"/>
              <a:chOff x="0" y="1009"/>
              <a:chExt cx="9144109" cy="277200"/>
            </a:xfrm>
          </p:grpSpPr>
          <p:sp>
            <p:nvSpPr>
              <p:cNvPr id="16061" name="Google Shape;16061;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1" name="Google Shape;16081;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2" name="Google Shape;16082;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4" name="Google Shape;16094;p27"/>
            <p:cNvGrpSpPr/>
            <p:nvPr/>
          </p:nvGrpSpPr>
          <p:grpSpPr>
            <a:xfrm>
              <a:off x="0" y="1865209"/>
              <a:ext cx="9144109" cy="277200"/>
              <a:chOff x="0" y="1009"/>
              <a:chExt cx="9144109" cy="277200"/>
            </a:xfrm>
          </p:grpSpPr>
          <p:sp>
            <p:nvSpPr>
              <p:cNvPr id="16095" name="Google Shape;16095;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8" name="Google Shape;16128;p27"/>
            <p:cNvGrpSpPr/>
            <p:nvPr/>
          </p:nvGrpSpPr>
          <p:grpSpPr>
            <a:xfrm>
              <a:off x="0" y="2142409"/>
              <a:ext cx="9144109" cy="277200"/>
              <a:chOff x="0" y="1009"/>
              <a:chExt cx="9144109" cy="277200"/>
            </a:xfrm>
          </p:grpSpPr>
          <p:sp>
            <p:nvSpPr>
              <p:cNvPr id="16129" name="Google Shape;16129;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62" name="Google Shape;16162;p27"/>
            <p:cNvGrpSpPr/>
            <p:nvPr/>
          </p:nvGrpSpPr>
          <p:grpSpPr>
            <a:xfrm>
              <a:off x="0" y="2419609"/>
              <a:ext cx="9144109" cy="277200"/>
              <a:chOff x="0" y="1009"/>
              <a:chExt cx="9144109" cy="277200"/>
            </a:xfrm>
          </p:grpSpPr>
          <p:sp>
            <p:nvSpPr>
              <p:cNvPr id="16163" name="Google Shape;16163;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6" name="Google Shape;16196;p27"/>
            <p:cNvGrpSpPr/>
            <p:nvPr/>
          </p:nvGrpSpPr>
          <p:grpSpPr>
            <a:xfrm>
              <a:off x="0" y="2696809"/>
              <a:ext cx="9144109" cy="277200"/>
              <a:chOff x="0" y="1009"/>
              <a:chExt cx="9144109" cy="277200"/>
            </a:xfrm>
          </p:grpSpPr>
          <p:sp>
            <p:nvSpPr>
              <p:cNvPr id="16197" name="Google Shape;16197;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0" name="Google Shape;16230;p27"/>
            <p:cNvGrpSpPr/>
            <p:nvPr/>
          </p:nvGrpSpPr>
          <p:grpSpPr>
            <a:xfrm>
              <a:off x="0" y="2974009"/>
              <a:ext cx="9144109" cy="277200"/>
              <a:chOff x="0" y="1009"/>
              <a:chExt cx="9144109" cy="277200"/>
            </a:xfrm>
          </p:grpSpPr>
          <p:sp>
            <p:nvSpPr>
              <p:cNvPr id="16231" name="Google Shape;16231;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4" name="Google Shape;16264;p27"/>
            <p:cNvGrpSpPr/>
            <p:nvPr/>
          </p:nvGrpSpPr>
          <p:grpSpPr>
            <a:xfrm>
              <a:off x="0" y="3251209"/>
              <a:ext cx="9144109" cy="277200"/>
              <a:chOff x="0" y="1009"/>
              <a:chExt cx="9144109" cy="277200"/>
            </a:xfrm>
          </p:grpSpPr>
          <p:sp>
            <p:nvSpPr>
              <p:cNvPr id="16265" name="Google Shape;16265;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8" name="Google Shape;16298;p27"/>
            <p:cNvGrpSpPr/>
            <p:nvPr/>
          </p:nvGrpSpPr>
          <p:grpSpPr>
            <a:xfrm>
              <a:off x="0" y="3528409"/>
              <a:ext cx="9144109" cy="277200"/>
              <a:chOff x="0" y="1009"/>
              <a:chExt cx="9144109" cy="277200"/>
            </a:xfrm>
          </p:grpSpPr>
          <p:sp>
            <p:nvSpPr>
              <p:cNvPr id="16299" name="Google Shape;16299;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2" name="Google Shape;16332;p27"/>
            <p:cNvGrpSpPr/>
            <p:nvPr/>
          </p:nvGrpSpPr>
          <p:grpSpPr>
            <a:xfrm>
              <a:off x="0" y="3805609"/>
              <a:ext cx="9144109" cy="277200"/>
              <a:chOff x="0" y="1009"/>
              <a:chExt cx="9144109" cy="277200"/>
            </a:xfrm>
          </p:grpSpPr>
          <p:sp>
            <p:nvSpPr>
              <p:cNvPr id="16333" name="Google Shape;16333;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6" name="Google Shape;16366;p27"/>
            <p:cNvGrpSpPr/>
            <p:nvPr/>
          </p:nvGrpSpPr>
          <p:grpSpPr>
            <a:xfrm>
              <a:off x="0" y="4082809"/>
              <a:ext cx="9144109" cy="277200"/>
              <a:chOff x="0" y="1009"/>
              <a:chExt cx="9144109" cy="277200"/>
            </a:xfrm>
          </p:grpSpPr>
          <p:sp>
            <p:nvSpPr>
              <p:cNvPr id="16367" name="Google Shape;16367;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00" name="Google Shape;16400;p27"/>
            <p:cNvGrpSpPr/>
            <p:nvPr/>
          </p:nvGrpSpPr>
          <p:grpSpPr>
            <a:xfrm>
              <a:off x="0" y="4360009"/>
              <a:ext cx="9144109" cy="277200"/>
              <a:chOff x="0" y="1009"/>
              <a:chExt cx="9144109" cy="277200"/>
            </a:xfrm>
          </p:grpSpPr>
          <p:sp>
            <p:nvSpPr>
              <p:cNvPr id="16401" name="Google Shape;16401;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4" name="Google Shape;16434;p27"/>
            <p:cNvGrpSpPr/>
            <p:nvPr/>
          </p:nvGrpSpPr>
          <p:grpSpPr>
            <a:xfrm>
              <a:off x="0" y="4637209"/>
              <a:ext cx="9144109" cy="277200"/>
              <a:chOff x="0" y="1009"/>
              <a:chExt cx="9144109" cy="277200"/>
            </a:xfrm>
          </p:grpSpPr>
          <p:sp>
            <p:nvSpPr>
              <p:cNvPr id="16435" name="Google Shape;16435;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3" name="Google Shape;16463;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8" name="Google Shape;16468;p27"/>
            <p:cNvGrpSpPr/>
            <p:nvPr/>
          </p:nvGrpSpPr>
          <p:grpSpPr>
            <a:xfrm>
              <a:off x="0" y="4914409"/>
              <a:ext cx="9144109" cy="277200"/>
              <a:chOff x="0" y="1009"/>
              <a:chExt cx="9144109" cy="277200"/>
            </a:xfrm>
          </p:grpSpPr>
          <p:sp>
            <p:nvSpPr>
              <p:cNvPr id="16469" name="Google Shape;16469;p27"/>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27"/>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27"/>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27"/>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27"/>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27"/>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27"/>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27"/>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27"/>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27"/>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27"/>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27"/>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27"/>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27"/>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27"/>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27"/>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27"/>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27"/>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27"/>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27"/>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27"/>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27"/>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27"/>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27"/>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27"/>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27"/>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5" name="Google Shape;16495;p27"/>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6" name="Google Shape;16496;p27"/>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27"/>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27"/>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27"/>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27"/>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27"/>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502" name="Google Shape;16502;p27"/>
          <p:cNvSpPr txBox="1"/>
          <p:nvPr>
            <p:ph type="title"/>
          </p:nvPr>
        </p:nvSpPr>
        <p:spPr>
          <a:xfrm>
            <a:off x="2618000" y="771475"/>
            <a:ext cx="3908100" cy="1058700"/>
          </a:xfrm>
          <a:prstGeom prst="rect">
            <a:avLst/>
          </a:prstGeom>
        </p:spPr>
        <p:txBody>
          <a:bodyPr anchorCtr="0" anchor="t" bIns="91425" lIns="91425" spcFirstLastPara="1" rIns="91425" wrap="square" tIns="91425">
            <a:noAutofit/>
          </a:bodyPr>
          <a:lstStyle>
            <a:lvl1pPr lvl="0" rtl="0" algn="ctr">
              <a:spcBef>
                <a:spcPts val="0"/>
              </a:spcBef>
              <a:spcAft>
                <a:spcPts val="0"/>
              </a:spcAft>
              <a:buClr>
                <a:schemeClr val="lt1"/>
              </a:buClr>
              <a:buSzPts val="3000"/>
              <a:buNone/>
              <a:defRPr sz="60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503" name="Google Shape;16503;p27"/>
          <p:cNvSpPr txBox="1"/>
          <p:nvPr>
            <p:ph idx="1" type="subTitle"/>
          </p:nvPr>
        </p:nvSpPr>
        <p:spPr>
          <a:xfrm>
            <a:off x="2347950" y="1758825"/>
            <a:ext cx="4448100" cy="105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504" name="Google Shape;16504;p27"/>
          <p:cNvSpPr txBox="1"/>
          <p:nvPr/>
        </p:nvSpPr>
        <p:spPr>
          <a:xfrm>
            <a:off x="2099100" y="3535750"/>
            <a:ext cx="4945800" cy="556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lt1"/>
                </a:solidFill>
                <a:latin typeface="Noto Sans"/>
                <a:ea typeface="Noto Sans"/>
                <a:cs typeface="Noto Sans"/>
                <a:sym typeface="Noto Sans"/>
              </a:rPr>
              <a:t>CREDITS: This presentation template was created by </a:t>
            </a:r>
            <a:r>
              <a:rPr b="1" lang="en" sz="1200" u="sng">
                <a:solidFill>
                  <a:schemeClr val="lt1"/>
                </a:solidFill>
                <a:latin typeface="Noto Sans"/>
                <a:ea typeface="Noto Sans"/>
                <a:cs typeface="Noto Sans"/>
                <a:sym typeface="Noto Sans"/>
                <a:hlinkClick r:id="rId2">
                  <a:extLst>
                    <a:ext uri="{A12FA001-AC4F-418D-AE19-62706E023703}">
                      <ahyp:hlinkClr val="tx"/>
                    </a:ext>
                  </a:extLst>
                </a:hlinkClick>
              </a:rPr>
              <a:t>Slidesgo</a:t>
            </a:r>
            <a:r>
              <a:rPr lang="en" sz="1200">
                <a:solidFill>
                  <a:schemeClr val="lt1"/>
                </a:solidFill>
                <a:latin typeface="Noto Sans"/>
                <a:ea typeface="Noto Sans"/>
                <a:cs typeface="Noto Sans"/>
                <a:sym typeface="Noto Sans"/>
              </a:rPr>
              <a:t>, and includes icons by </a:t>
            </a:r>
            <a:r>
              <a:rPr b="1" lang="en" sz="1200" u="sng">
                <a:solidFill>
                  <a:schemeClr val="lt1"/>
                </a:solidFill>
                <a:latin typeface="Noto Sans"/>
                <a:ea typeface="Noto Sans"/>
                <a:cs typeface="Noto Sans"/>
                <a:sym typeface="Noto Sans"/>
                <a:hlinkClick r:id="rId3">
                  <a:extLst>
                    <a:ext uri="{A12FA001-AC4F-418D-AE19-62706E023703}">
                      <ahyp:hlinkClr val="tx"/>
                    </a:ext>
                  </a:extLst>
                </a:hlinkClick>
              </a:rPr>
              <a:t>Flaticon</a:t>
            </a:r>
            <a:r>
              <a:rPr lang="en" sz="1200">
                <a:solidFill>
                  <a:schemeClr val="lt1"/>
                </a:solidFill>
                <a:latin typeface="Noto Sans"/>
                <a:ea typeface="Noto Sans"/>
                <a:cs typeface="Noto Sans"/>
                <a:sym typeface="Noto Sans"/>
              </a:rPr>
              <a:t>, and infographics &amp; images by </a:t>
            </a:r>
            <a:r>
              <a:rPr b="1" lang="en" sz="1200" u="sng">
                <a:solidFill>
                  <a:schemeClr val="lt1"/>
                </a:solidFill>
                <a:latin typeface="Noto Sans"/>
                <a:ea typeface="Noto Sans"/>
                <a:cs typeface="Noto Sans"/>
                <a:sym typeface="Noto Sans"/>
                <a:hlinkClick r:id="rId4">
                  <a:extLst>
                    <a:ext uri="{A12FA001-AC4F-418D-AE19-62706E023703}">
                      <ahyp:hlinkClr val="tx"/>
                    </a:ext>
                  </a:extLst>
                </a:hlinkClick>
              </a:rPr>
              <a:t>Freepik</a:t>
            </a:r>
            <a:r>
              <a:rPr lang="en" sz="1200" u="sng">
                <a:solidFill>
                  <a:schemeClr val="lt1"/>
                </a:solidFill>
                <a:latin typeface="Noto Sans"/>
                <a:ea typeface="Noto Sans"/>
                <a:cs typeface="Noto Sans"/>
                <a:sym typeface="Noto Sans"/>
              </a:rPr>
              <a:t> </a:t>
            </a:r>
            <a:endParaRPr sz="1200" u="sng">
              <a:solidFill>
                <a:schemeClr val="lt1"/>
              </a:solidFill>
              <a:latin typeface="Noto Sans"/>
              <a:ea typeface="Noto Sans"/>
              <a:cs typeface="Noto Sans"/>
              <a:sym typeface="Noto Sans"/>
            </a:endParaRPr>
          </a:p>
        </p:txBody>
      </p:sp>
      <p:cxnSp>
        <p:nvCxnSpPr>
          <p:cNvPr id="16505" name="Google Shape;16505;p27"/>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16506" name="Google Shape;16506;p27"/>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16507" name="Google Shape;16507;p27"/>
          <p:cNvSpPr/>
          <p:nvPr/>
        </p:nvSpPr>
        <p:spPr>
          <a:xfrm rot="2701023">
            <a:off x="-381104" y="914602"/>
            <a:ext cx="1425527" cy="2380546"/>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27"/>
          <p:cNvSpPr/>
          <p:nvPr/>
        </p:nvSpPr>
        <p:spPr>
          <a:xfrm rot="-1891092">
            <a:off x="8271424" y="2092234"/>
            <a:ext cx="1424911" cy="2366951"/>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27"/>
          <p:cNvSpPr/>
          <p:nvPr/>
        </p:nvSpPr>
        <p:spPr>
          <a:xfrm>
            <a:off x="412726" y="26808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27"/>
          <p:cNvSpPr/>
          <p:nvPr/>
        </p:nvSpPr>
        <p:spPr>
          <a:xfrm>
            <a:off x="8632601" y="20854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27"/>
          <p:cNvSpPr/>
          <p:nvPr/>
        </p:nvSpPr>
        <p:spPr>
          <a:xfrm>
            <a:off x="172974" y="113661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27"/>
          <p:cNvSpPr/>
          <p:nvPr/>
        </p:nvSpPr>
        <p:spPr>
          <a:xfrm>
            <a:off x="8729399" y="403792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27"/>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6514" name="Google Shape;16514;p27"/>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16515" name="Google Shape;16515;p27"/>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1">
    <p:bg>
      <p:bgPr>
        <a:solidFill>
          <a:schemeClr val="lt2"/>
        </a:solidFill>
      </p:bgPr>
    </p:bg>
    <p:spTree>
      <p:nvGrpSpPr>
        <p:cNvPr id="16516" name="Shape 16516"/>
        <p:cNvGrpSpPr/>
        <p:nvPr/>
      </p:nvGrpSpPr>
      <p:grpSpPr>
        <a:xfrm>
          <a:off x="0" y="0"/>
          <a:ext cx="0" cy="0"/>
          <a:chOff x="0" y="0"/>
          <a:chExt cx="0" cy="0"/>
        </a:xfrm>
      </p:grpSpPr>
      <p:grpSp>
        <p:nvGrpSpPr>
          <p:cNvPr id="16517" name="Google Shape;16517;p28"/>
          <p:cNvGrpSpPr/>
          <p:nvPr/>
        </p:nvGrpSpPr>
        <p:grpSpPr>
          <a:xfrm>
            <a:off x="0" y="-61641"/>
            <a:ext cx="9144109" cy="5266800"/>
            <a:chOff x="0" y="-75191"/>
            <a:chExt cx="9144109" cy="5266800"/>
          </a:xfrm>
        </p:grpSpPr>
        <p:grpSp>
          <p:nvGrpSpPr>
            <p:cNvPr id="16518" name="Google Shape;16518;p28"/>
            <p:cNvGrpSpPr/>
            <p:nvPr/>
          </p:nvGrpSpPr>
          <p:grpSpPr>
            <a:xfrm>
              <a:off x="0" y="-75191"/>
              <a:ext cx="9144109" cy="277200"/>
              <a:chOff x="0" y="1009"/>
              <a:chExt cx="9144109" cy="277200"/>
            </a:xfrm>
          </p:grpSpPr>
          <p:sp>
            <p:nvSpPr>
              <p:cNvPr id="16519" name="Google Shape;16519;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2" name="Google Shape;16552;p28"/>
            <p:cNvGrpSpPr/>
            <p:nvPr/>
          </p:nvGrpSpPr>
          <p:grpSpPr>
            <a:xfrm>
              <a:off x="0" y="202009"/>
              <a:ext cx="9144109" cy="277200"/>
              <a:chOff x="0" y="1009"/>
              <a:chExt cx="9144109" cy="277200"/>
            </a:xfrm>
          </p:grpSpPr>
          <p:sp>
            <p:nvSpPr>
              <p:cNvPr id="16553" name="Google Shape;16553;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3" name="Google Shape;16573;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86" name="Google Shape;16586;p28"/>
            <p:cNvGrpSpPr/>
            <p:nvPr/>
          </p:nvGrpSpPr>
          <p:grpSpPr>
            <a:xfrm>
              <a:off x="0" y="479209"/>
              <a:ext cx="9144109" cy="277200"/>
              <a:chOff x="0" y="1009"/>
              <a:chExt cx="9144109" cy="277200"/>
            </a:xfrm>
          </p:grpSpPr>
          <p:sp>
            <p:nvSpPr>
              <p:cNvPr id="16587" name="Google Shape;16587;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0" name="Google Shape;16620;p28"/>
            <p:cNvGrpSpPr/>
            <p:nvPr/>
          </p:nvGrpSpPr>
          <p:grpSpPr>
            <a:xfrm>
              <a:off x="0" y="756409"/>
              <a:ext cx="9144109" cy="277200"/>
              <a:chOff x="0" y="1009"/>
              <a:chExt cx="9144109" cy="277200"/>
            </a:xfrm>
          </p:grpSpPr>
          <p:sp>
            <p:nvSpPr>
              <p:cNvPr id="16621" name="Google Shape;16621;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4" name="Google Shape;16654;p28"/>
            <p:cNvGrpSpPr/>
            <p:nvPr/>
          </p:nvGrpSpPr>
          <p:grpSpPr>
            <a:xfrm>
              <a:off x="0" y="1033609"/>
              <a:ext cx="9144109" cy="277200"/>
              <a:chOff x="0" y="1009"/>
              <a:chExt cx="9144109" cy="277200"/>
            </a:xfrm>
          </p:grpSpPr>
          <p:sp>
            <p:nvSpPr>
              <p:cNvPr id="16655" name="Google Shape;16655;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8" name="Google Shape;16688;p28"/>
            <p:cNvGrpSpPr/>
            <p:nvPr/>
          </p:nvGrpSpPr>
          <p:grpSpPr>
            <a:xfrm>
              <a:off x="0" y="1310809"/>
              <a:ext cx="9144109" cy="277200"/>
              <a:chOff x="0" y="1009"/>
              <a:chExt cx="9144109" cy="277200"/>
            </a:xfrm>
          </p:grpSpPr>
          <p:sp>
            <p:nvSpPr>
              <p:cNvPr id="16689" name="Google Shape;16689;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2" name="Google Shape;16722;p28"/>
            <p:cNvGrpSpPr/>
            <p:nvPr/>
          </p:nvGrpSpPr>
          <p:grpSpPr>
            <a:xfrm>
              <a:off x="0" y="1588009"/>
              <a:ext cx="9144109" cy="277200"/>
              <a:chOff x="0" y="1009"/>
              <a:chExt cx="9144109" cy="277200"/>
            </a:xfrm>
          </p:grpSpPr>
          <p:sp>
            <p:nvSpPr>
              <p:cNvPr id="16723" name="Google Shape;16723;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2" name="Google Shape;16752;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3" name="Google Shape;16753;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6" name="Google Shape;16756;p28"/>
            <p:cNvGrpSpPr/>
            <p:nvPr/>
          </p:nvGrpSpPr>
          <p:grpSpPr>
            <a:xfrm>
              <a:off x="0" y="1865209"/>
              <a:ext cx="9144109" cy="277200"/>
              <a:chOff x="0" y="1009"/>
              <a:chExt cx="9144109" cy="277200"/>
            </a:xfrm>
          </p:grpSpPr>
          <p:sp>
            <p:nvSpPr>
              <p:cNvPr id="16757" name="Google Shape;16757;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2" name="Google Shape;16762;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3" name="Google Shape;16763;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0" name="Google Shape;16790;p28"/>
            <p:cNvGrpSpPr/>
            <p:nvPr/>
          </p:nvGrpSpPr>
          <p:grpSpPr>
            <a:xfrm>
              <a:off x="0" y="2142409"/>
              <a:ext cx="9144109" cy="277200"/>
              <a:chOff x="0" y="1009"/>
              <a:chExt cx="9144109" cy="277200"/>
            </a:xfrm>
          </p:grpSpPr>
          <p:sp>
            <p:nvSpPr>
              <p:cNvPr id="16791" name="Google Shape;16791;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4" name="Google Shape;16824;p28"/>
            <p:cNvGrpSpPr/>
            <p:nvPr/>
          </p:nvGrpSpPr>
          <p:grpSpPr>
            <a:xfrm>
              <a:off x="0" y="2419609"/>
              <a:ext cx="9144109" cy="277200"/>
              <a:chOff x="0" y="1009"/>
              <a:chExt cx="9144109" cy="277200"/>
            </a:xfrm>
          </p:grpSpPr>
          <p:sp>
            <p:nvSpPr>
              <p:cNvPr id="16825" name="Google Shape;16825;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8" name="Google Shape;16858;p28"/>
            <p:cNvGrpSpPr/>
            <p:nvPr/>
          </p:nvGrpSpPr>
          <p:grpSpPr>
            <a:xfrm>
              <a:off x="0" y="2696809"/>
              <a:ext cx="9144109" cy="277200"/>
              <a:chOff x="0" y="1009"/>
              <a:chExt cx="9144109" cy="277200"/>
            </a:xfrm>
          </p:grpSpPr>
          <p:sp>
            <p:nvSpPr>
              <p:cNvPr id="16859" name="Google Shape;16859;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92" name="Google Shape;16892;p28"/>
            <p:cNvGrpSpPr/>
            <p:nvPr/>
          </p:nvGrpSpPr>
          <p:grpSpPr>
            <a:xfrm>
              <a:off x="0" y="2974009"/>
              <a:ext cx="9144109" cy="277200"/>
              <a:chOff x="0" y="1009"/>
              <a:chExt cx="9144109" cy="277200"/>
            </a:xfrm>
          </p:grpSpPr>
          <p:sp>
            <p:nvSpPr>
              <p:cNvPr id="16893" name="Google Shape;16893;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1" name="Google Shape;16901;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6" name="Google Shape;16926;p28"/>
            <p:cNvGrpSpPr/>
            <p:nvPr/>
          </p:nvGrpSpPr>
          <p:grpSpPr>
            <a:xfrm>
              <a:off x="0" y="3251209"/>
              <a:ext cx="9144109" cy="277200"/>
              <a:chOff x="0" y="1009"/>
              <a:chExt cx="9144109" cy="277200"/>
            </a:xfrm>
          </p:grpSpPr>
          <p:sp>
            <p:nvSpPr>
              <p:cNvPr id="16927" name="Google Shape;16927;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9" name="Google Shape;16959;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60" name="Google Shape;16960;p28"/>
            <p:cNvGrpSpPr/>
            <p:nvPr/>
          </p:nvGrpSpPr>
          <p:grpSpPr>
            <a:xfrm>
              <a:off x="0" y="3528409"/>
              <a:ext cx="9144109" cy="277200"/>
              <a:chOff x="0" y="1009"/>
              <a:chExt cx="9144109" cy="277200"/>
            </a:xfrm>
          </p:grpSpPr>
          <p:sp>
            <p:nvSpPr>
              <p:cNvPr id="16961" name="Google Shape;16961;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4" name="Google Shape;16994;p28"/>
            <p:cNvGrpSpPr/>
            <p:nvPr/>
          </p:nvGrpSpPr>
          <p:grpSpPr>
            <a:xfrm>
              <a:off x="0" y="3805609"/>
              <a:ext cx="9144109" cy="277200"/>
              <a:chOff x="0" y="1009"/>
              <a:chExt cx="9144109" cy="277200"/>
            </a:xfrm>
          </p:grpSpPr>
          <p:sp>
            <p:nvSpPr>
              <p:cNvPr id="16995" name="Google Shape;16995;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8" name="Google Shape;17028;p28"/>
            <p:cNvGrpSpPr/>
            <p:nvPr/>
          </p:nvGrpSpPr>
          <p:grpSpPr>
            <a:xfrm>
              <a:off x="0" y="4082809"/>
              <a:ext cx="9144109" cy="277200"/>
              <a:chOff x="0" y="1009"/>
              <a:chExt cx="9144109" cy="277200"/>
            </a:xfrm>
          </p:grpSpPr>
          <p:sp>
            <p:nvSpPr>
              <p:cNvPr id="17029" name="Google Shape;17029;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2" name="Google Shape;17062;p28"/>
            <p:cNvGrpSpPr/>
            <p:nvPr/>
          </p:nvGrpSpPr>
          <p:grpSpPr>
            <a:xfrm>
              <a:off x="0" y="4360009"/>
              <a:ext cx="9144109" cy="277200"/>
              <a:chOff x="0" y="1009"/>
              <a:chExt cx="9144109" cy="277200"/>
            </a:xfrm>
          </p:grpSpPr>
          <p:sp>
            <p:nvSpPr>
              <p:cNvPr id="17063" name="Google Shape;17063;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6" name="Google Shape;17096;p28"/>
            <p:cNvGrpSpPr/>
            <p:nvPr/>
          </p:nvGrpSpPr>
          <p:grpSpPr>
            <a:xfrm>
              <a:off x="0" y="4637209"/>
              <a:ext cx="9144109" cy="277200"/>
              <a:chOff x="0" y="1009"/>
              <a:chExt cx="9144109" cy="277200"/>
            </a:xfrm>
          </p:grpSpPr>
          <p:sp>
            <p:nvSpPr>
              <p:cNvPr id="17097" name="Google Shape;17097;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0" name="Google Shape;17130;p28"/>
            <p:cNvGrpSpPr/>
            <p:nvPr/>
          </p:nvGrpSpPr>
          <p:grpSpPr>
            <a:xfrm>
              <a:off x="0" y="4914409"/>
              <a:ext cx="9144109" cy="277200"/>
              <a:chOff x="0" y="1009"/>
              <a:chExt cx="9144109" cy="277200"/>
            </a:xfrm>
          </p:grpSpPr>
          <p:sp>
            <p:nvSpPr>
              <p:cNvPr id="17131" name="Google Shape;17131;p28"/>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28"/>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28"/>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28"/>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28"/>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6" name="Google Shape;17136;p28"/>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28"/>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28"/>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28"/>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28"/>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28"/>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28"/>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28"/>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28"/>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5" name="Google Shape;17145;p28"/>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28"/>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28"/>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28"/>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28"/>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28"/>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28"/>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28"/>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28"/>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28"/>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28"/>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28"/>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28"/>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28"/>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28"/>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28"/>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28"/>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28"/>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28"/>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164" name="Google Shape;17164;p2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7165" name="Google Shape;17165;p28"/>
          <p:cNvSpPr/>
          <p:nvPr/>
        </p:nvSpPr>
        <p:spPr>
          <a:xfrm>
            <a:off x="181391" y="202059"/>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28"/>
          <p:cNvSpPr/>
          <p:nvPr/>
        </p:nvSpPr>
        <p:spPr>
          <a:xfrm>
            <a:off x="8524741" y="731259"/>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28"/>
          <p:cNvSpPr/>
          <p:nvPr/>
        </p:nvSpPr>
        <p:spPr>
          <a:xfrm>
            <a:off x="8524752" y="3925249"/>
            <a:ext cx="444467" cy="44446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28"/>
          <p:cNvSpPr/>
          <p:nvPr/>
        </p:nvSpPr>
        <p:spPr>
          <a:xfrm>
            <a:off x="94028" y="4136234"/>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7169" name="Google Shape;17169;p28"/>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7170" name="Google Shape;17170;p28"/>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bg>
      <p:bgPr>
        <a:solidFill>
          <a:schemeClr val="lt2"/>
        </a:solidFill>
      </p:bgPr>
    </p:bg>
    <p:spTree>
      <p:nvGrpSpPr>
        <p:cNvPr id="17171" name="Shape 17171"/>
        <p:cNvGrpSpPr/>
        <p:nvPr/>
      </p:nvGrpSpPr>
      <p:grpSpPr>
        <a:xfrm>
          <a:off x="0" y="0"/>
          <a:ext cx="0" cy="0"/>
          <a:chOff x="0" y="0"/>
          <a:chExt cx="0" cy="0"/>
        </a:xfrm>
      </p:grpSpPr>
      <p:grpSp>
        <p:nvGrpSpPr>
          <p:cNvPr id="17172" name="Google Shape;17172;p29"/>
          <p:cNvGrpSpPr/>
          <p:nvPr/>
        </p:nvGrpSpPr>
        <p:grpSpPr>
          <a:xfrm>
            <a:off x="0" y="-61641"/>
            <a:ext cx="9144109" cy="5266800"/>
            <a:chOff x="0" y="-75191"/>
            <a:chExt cx="9144109" cy="5266800"/>
          </a:xfrm>
        </p:grpSpPr>
        <p:grpSp>
          <p:nvGrpSpPr>
            <p:cNvPr id="17173" name="Google Shape;17173;p29"/>
            <p:cNvGrpSpPr/>
            <p:nvPr/>
          </p:nvGrpSpPr>
          <p:grpSpPr>
            <a:xfrm>
              <a:off x="0" y="-75191"/>
              <a:ext cx="9144109" cy="277200"/>
              <a:chOff x="0" y="1009"/>
              <a:chExt cx="9144109" cy="277200"/>
            </a:xfrm>
          </p:grpSpPr>
          <p:sp>
            <p:nvSpPr>
              <p:cNvPr id="17174" name="Google Shape;17174;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0" name="Google Shape;17180;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1" name="Google Shape;17181;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29"/>
            <p:cNvGrpSpPr/>
            <p:nvPr/>
          </p:nvGrpSpPr>
          <p:grpSpPr>
            <a:xfrm>
              <a:off x="0" y="202009"/>
              <a:ext cx="9144109" cy="277200"/>
              <a:chOff x="0" y="1009"/>
              <a:chExt cx="9144109" cy="277200"/>
            </a:xfrm>
          </p:grpSpPr>
          <p:sp>
            <p:nvSpPr>
              <p:cNvPr id="17208" name="Google Shape;17208;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7" name="Google Shape;17217;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1" name="Google Shape;17241;p29"/>
            <p:cNvGrpSpPr/>
            <p:nvPr/>
          </p:nvGrpSpPr>
          <p:grpSpPr>
            <a:xfrm>
              <a:off x="0" y="479209"/>
              <a:ext cx="9144109" cy="277200"/>
              <a:chOff x="0" y="1009"/>
              <a:chExt cx="9144109" cy="277200"/>
            </a:xfrm>
          </p:grpSpPr>
          <p:sp>
            <p:nvSpPr>
              <p:cNvPr id="17242" name="Google Shape;17242;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5" name="Google Shape;17275;p29"/>
            <p:cNvGrpSpPr/>
            <p:nvPr/>
          </p:nvGrpSpPr>
          <p:grpSpPr>
            <a:xfrm>
              <a:off x="0" y="756409"/>
              <a:ext cx="9144109" cy="277200"/>
              <a:chOff x="0" y="1009"/>
              <a:chExt cx="9144109" cy="277200"/>
            </a:xfrm>
          </p:grpSpPr>
          <p:sp>
            <p:nvSpPr>
              <p:cNvPr id="17276" name="Google Shape;17276;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9" name="Google Shape;17309;p29"/>
            <p:cNvGrpSpPr/>
            <p:nvPr/>
          </p:nvGrpSpPr>
          <p:grpSpPr>
            <a:xfrm>
              <a:off x="0" y="1033609"/>
              <a:ext cx="9144109" cy="277200"/>
              <a:chOff x="0" y="1009"/>
              <a:chExt cx="9144109" cy="277200"/>
            </a:xfrm>
          </p:grpSpPr>
          <p:sp>
            <p:nvSpPr>
              <p:cNvPr id="17310" name="Google Shape;17310;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0" name="Google Shape;17320;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1" name="Google Shape;17321;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9" name="Google Shape;17339;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43" name="Google Shape;17343;p29"/>
            <p:cNvGrpSpPr/>
            <p:nvPr/>
          </p:nvGrpSpPr>
          <p:grpSpPr>
            <a:xfrm>
              <a:off x="0" y="1310809"/>
              <a:ext cx="9144109" cy="277200"/>
              <a:chOff x="0" y="1009"/>
              <a:chExt cx="9144109" cy="277200"/>
            </a:xfrm>
          </p:grpSpPr>
          <p:sp>
            <p:nvSpPr>
              <p:cNvPr id="17344" name="Google Shape;17344;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6" name="Google Shape;17366;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7" name="Google Shape;17367;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77" name="Google Shape;17377;p29"/>
            <p:cNvGrpSpPr/>
            <p:nvPr/>
          </p:nvGrpSpPr>
          <p:grpSpPr>
            <a:xfrm>
              <a:off x="0" y="1588009"/>
              <a:ext cx="9144109" cy="277200"/>
              <a:chOff x="0" y="1009"/>
              <a:chExt cx="9144109" cy="277200"/>
            </a:xfrm>
          </p:grpSpPr>
          <p:sp>
            <p:nvSpPr>
              <p:cNvPr id="17378" name="Google Shape;17378;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1" name="Google Shape;17411;p29"/>
            <p:cNvGrpSpPr/>
            <p:nvPr/>
          </p:nvGrpSpPr>
          <p:grpSpPr>
            <a:xfrm>
              <a:off x="0" y="1865209"/>
              <a:ext cx="9144109" cy="277200"/>
              <a:chOff x="0" y="1009"/>
              <a:chExt cx="9144109" cy="277200"/>
            </a:xfrm>
          </p:grpSpPr>
          <p:sp>
            <p:nvSpPr>
              <p:cNvPr id="17412" name="Google Shape;17412;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5" name="Google Shape;17445;p29"/>
            <p:cNvGrpSpPr/>
            <p:nvPr/>
          </p:nvGrpSpPr>
          <p:grpSpPr>
            <a:xfrm>
              <a:off x="0" y="2142409"/>
              <a:ext cx="9144109" cy="277200"/>
              <a:chOff x="0" y="1009"/>
              <a:chExt cx="9144109" cy="277200"/>
            </a:xfrm>
          </p:grpSpPr>
          <p:sp>
            <p:nvSpPr>
              <p:cNvPr id="17446" name="Google Shape;17446;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9" name="Google Shape;17479;p29"/>
            <p:cNvGrpSpPr/>
            <p:nvPr/>
          </p:nvGrpSpPr>
          <p:grpSpPr>
            <a:xfrm>
              <a:off x="0" y="2419609"/>
              <a:ext cx="9144109" cy="277200"/>
              <a:chOff x="0" y="1009"/>
              <a:chExt cx="9144109" cy="277200"/>
            </a:xfrm>
          </p:grpSpPr>
          <p:sp>
            <p:nvSpPr>
              <p:cNvPr id="17480" name="Google Shape;17480;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13" name="Google Shape;17513;p29"/>
            <p:cNvGrpSpPr/>
            <p:nvPr/>
          </p:nvGrpSpPr>
          <p:grpSpPr>
            <a:xfrm>
              <a:off x="0" y="2696809"/>
              <a:ext cx="9144109" cy="277200"/>
              <a:chOff x="0" y="1009"/>
              <a:chExt cx="9144109" cy="277200"/>
            </a:xfrm>
          </p:grpSpPr>
          <p:sp>
            <p:nvSpPr>
              <p:cNvPr id="17514" name="Google Shape;17514;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8" name="Google Shape;17538;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9" name="Google Shape;17539;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47" name="Google Shape;17547;p29"/>
            <p:cNvGrpSpPr/>
            <p:nvPr/>
          </p:nvGrpSpPr>
          <p:grpSpPr>
            <a:xfrm>
              <a:off x="0" y="2974009"/>
              <a:ext cx="9144109" cy="277200"/>
              <a:chOff x="0" y="1009"/>
              <a:chExt cx="9144109" cy="277200"/>
            </a:xfrm>
          </p:grpSpPr>
          <p:sp>
            <p:nvSpPr>
              <p:cNvPr id="17548" name="Google Shape;17548;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1" name="Google Shape;17581;p29"/>
            <p:cNvGrpSpPr/>
            <p:nvPr/>
          </p:nvGrpSpPr>
          <p:grpSpPr>
            <a:xfrm>
              <a:off x="0" y="3251209"/>
              <a:ext cx="9144109" cy="277200"/>
              <a:chOff x="0" y="1009"/>
              <a:chExt cx="9144109" cy="277200"/>
            </a:xfrm>
          </p:grpSpPr>
          <p:sp>
            <p:nvSpPr>
              <p:cNvPr id="17582" name="Google Shape;17582;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15" name="Google Shape;17615;p29"/>
            <p:cNvGrpSpPr/>
            <p:nvPr/>
          </p:nvGrpSpPr>
          <p:grpSpPr>
            <a:xfrm>
              <a:off x="0" y="3528409"/>
              <a:ext cx="9144109" cy="277200"/>
              <a:chOff x="0" y="1009"/>
              <a:chExt cx="9144109" cy="277200"/>
            </a:xfrm>
          </p:grpSpPr>
          <p:sp>
            <p:nvSpPr>
              <p:cNvPr id="17616" name="Google Shape;17616;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9" name="Google Shape;17649;p29"/>
            <p:cNvGrpSpPr/>
            <p:nvPr/>
          </p:nvGrpSpPr>
          <p:grpSpPr>
            <a:xfrm>
              <a:off x="0" y="3805609"/>
              <a:ext cx="9144109" cy="277200"/>
              <a:chOff x="0" y="1009"/>
              <a:chExt cx="9144109" cy="277200"/>
            </a:xfrm>
          </p:grpSpPr>
          <p:sp>
            <p:nvSpPr>
              <p:cNvPr id="17650" name="Google Shape;17650;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83" name="Google Shape;17683;p29"/>
            <p:cNvGrpSpPr/>
            <p:nvPr/>
          </p:nvGrpSpPr>
          <p:grpSpPr>
            <a:xfrm>
              <a:off x="0" y="4082809"/>
              <a:ext cx="9144109" cy="277200"/>
              <a:chOff x="0" y="1009"/>
              <a:chExt cx="9144109" cy="277200"/>
            </a:xfrm>
          </p:grpSpPr>
          <p:sp>
            <p:nvSpPr>
              <p:cNvPr id="17684" name="Google Shape;17684;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7" name="Google Shape;17717;p29"/>
            <p:cNvGrpSpPr/>
            <p:nvPr/>
          </p:nvGrpSpPr>
          <p:grpSpPr>
            <a:xfrm>
              <a:off x="0" y="4360009"/>
              <a:ext cx="9144109" cy="277200"/>
              <a:chOff x="0" y="1009"/>
              <a:chExt cx="9144109" cy="277200"/>
            </a:xfrm>
          </p:grpSpPr>
          <p:sp>
            <p:nvSpPr>
              <p:cNvPr id="17718" name="Google Shape;17718;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1" name="Google Shape;17751;p29"/>
            <p:cNvGrpSpPr/>
            <p:nvPr/>
          </p:nvGrpSpPr>
          <p:grpSpPr>
            <a:xfrm>
              <a:off x="0" y="4637209"/>
              <a:ext cx="9144109" cy="277200"/>
              <a:chOff x="0" y="1009"/>
              <a:chExt cx="9144109" cy="277200"/>
            </a:xfrm>
          </p:grpSpPr>
          <p:sp>
            <p:nvSpPr>
              <p:cNvPr id="17752" name="Google Shape;17752;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85" name="Google Shape;17785;p29"/>
            <p:cNvGrpSpPr/>
            <p:nvPr/>
          </p:nvGrpSpPr>
          <p:grpSpPr>
            <a:xfrm>
              <a:off x="0" y="4914409"/>
              <a:ext cx="9144109" cy="277200"/>
              <a:chOff x="0" y="1009"/>
              <a:chExt cx="9144109" cy="277200"/>
            </a:xfrm>
          </p:grpSpPr>
          <p:sp>
            <p:nvSpPr>
              <p:cNvPr id="17786" name="Google Shape;17786;p29"/>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29"/>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29"/>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29"/>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29"/>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29"/>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29"/>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29"/>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29"/>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29"/>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29"/>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29"/>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29"/>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29"/>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29"/>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29"/>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29"/>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29"/>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29"/>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29"/>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29"/>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29"/>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29"/>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29"/>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29"/>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29"/>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29"/>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29"/>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29"/>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5" name="Google Shape;17815;p29"/>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6" name="Google Shape;17816;p29"/>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29"/>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29"/>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bg>
      <p:bgPr>
        <a:solidFill>
          <a:schemeClr val="accent1"/>
        </a:solidFill>
      </p:bgPr>
    </p:bg>
    <p:spTree>
      <p:nvGrpSpPr>
        <p:cNvPr id="17819" name="Shape 17819"/>
        <p:cNvGrpSpPr/>
        <p:nvPr/>
      </p:nvGrpSpPr>
      <p:grpSpPr>
        <a:xfrm>
          <a:off x="0" y="0"/>
          <a:ext cx="0" cy="0"/>
          <a:chOff x="0" y="0"/>
          <a:chExt cx="0" cy="0"/>
        </a:xfrm>
      </p:grpSpPr>
      <p:grpSp>
        <p:nvGrpSpPr>
          <p:cNvPr id="17820" name="Google Shape;17820;p30"/>
          <p:cNvGrpSpPr/>
          <p:nvPr/>
        </p:nvGrpSpPr>
        <p:grpSpPr>
          <a:xfrm>
            <a:off x="0" y="-61641"/>
            <a:ext cx="9144109" cy="5266800"/>
            <a:chOff x="0" y="-75191"/>
            <a:chExt cx="9144109" cy="5266800"/>
          </a:xfrm>
        </p:grpSpPr>
        <p:grpSp>
          <p:nvGrpSpPr>
            <p:cNvPr id="17821" name="Google Shape;17821;p30"/>
            <p:cNvGrpSpPr/>
            <p:nvPr/>
          </p:nvGrpSpPr>
          <p:grpSpPr>
            <a:xfrm>
              <a:off x="0" y="-75191"/>
              <a:ext cx="9144109" cy="277200"/>
              <a:chOff x="0" y="1009"/>
              <a:chExt cx="9144109" cy="277200"/>
            </a:xfrm>
          </p:grpSpPr>
          <p:sp>
            <p:nvSpPr>
              <p:cNvPr id="17822" name="Google Shape;17822;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55" name="Google Shape;17855;p30"/>
            <p:cNvGrpSpPr/>
            <p:nvPr/>
          </p:nvGrpSpPr>
          <p:grpSpPr>
            <a:xfrm>
              <a:off x="0" y="202009"/>
              <a:ext cx="9144109" cy="277200"/>
              <a:chOff x="0" y="1009"/>
              <a:chExt cx="9144109" cy="277200"/>
            </a:xfrm>
          </p:grpSpPr>
          <p:sp>
            <p:nvSpPr>
              <p:cNvPr id="17856" name="Google Shape;17856;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89" name="Google Shape;17889;p30"/>
            <p:cNvGrpSpPr/>
            <p:nvPr/>
          </p:nvGrpSpPr>
          <p:grpSpPr>
            <a:xfrm>
              <a:off x="0" y="479209"/>
              <a:ext cx="9144109" cy="277200"/>
              <a:chOff x="0" y="1009"/>
              <a:chExt cx="9144109" cy="277200"/>
            </a:xfrm>
          </p:grpSpPr>
          <p:sp>
            <p:nvSpPr>
              <p:cNvPr id="17890" name="Google Shape;17890;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3" name="Google Shape;17913;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3" name="Google Shape;17923;p30"/>
            <p:cNvGrpSpPr/>
            <p:nvPr/>
          </p:nvGrpSpPr>
          <p:grpSpPr>
            <a:xfrm>
              <a:off x="0" y="756409"/>
              <a:ext cx="9144109" cy="277200"/>
              <a:chOff x="0" y="1009"/>
              <a:chExt cx="9144109" cy="277200"/>
            </a:xfrm>
          </p:grpSpPr>
          <p:sp>
            <p:nvSpPr>
              <p:cNvPr id="17924" name="Google Shape;17924;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57" name="Google Shape;17957;p30"/>
            <p:cNvGrpSpPr/>
            <p:nvPr/>
          </p:nvGrpSpPr>
          <p:grpSpPr>
            <a:xfrm>
              <a:off x="0" y="1033609"/>
              <a:ext cx="9144109" cy="277200"/>
              <a:chOff x="0" y="1009"/>
              <a:chExt cx="9144109" cy="277200"/>
            </a:xfrm>
          </p:grpSpPr>
          <p:sp>
            <p:nvSpPr>
              <p:cNvPr id="17958" name="Google Shape;17958;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2" name="Google Shape;17962;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6" name="Google Shape;17976;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7" name="Google Shape;17977;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1" name="Google Shape;17991;p30"/>
            <p:cNvGrpSpPr/>
            <p:nvPr/>
          </p:nvGrpSpPr>
          <p:grpSpPr>
            <a:xfrm>
              <a:off x="0" y="1310809"/>
              <a:ext cx="9144109" cy="277200"/>
              <a:chOff x="0" y="1009"/>
              <a:chExt cx="9144109" cy="277200"/>
            </a:xfrm>
          </p:grpSpPr>
          <p:sp>
            <p:nvSpPr>
              <p:cNvPr id="17992" name="Google Shape;17992;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6" name="Google Shape;18006;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5" name="Google Shape;18025;p30"/>
            <p:cNvGrpSpPr/>
            <p:nvPr/>
          </p:nvGrpSpPr>
          <p:grpSpPr>
            <a:xfrm>
              <a:off x="0" y="1588009"/>
              <a:ext cx="9144109" cy="277200"/>
              <a:chOff x="0" y="1009"/>
              <a:chExt cx="9144109" cy="277200"/>
            </a:xfrm>
          </p:grpSpPr>
          <p:sp>
            <p:nvSpPr>
              <p:cNvPr id="18026" name="Google Shape;18026;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9" name="Google Shape;18059;p30"/>
            <p:cNvGrpSpPr/>
            <p:nvPr/>
          </p:nvGrpSpPr>
          <p:grpSpPr>
            <a:xfrm>
              <a:off x="0" y="1865209"/>
              <a:ext cx="9144109" cy="277200"/>
              <a:chOff x="0" y="1009"/>
              <a:chExt cx="9144109" cy="277200"/>
            </a:xfrm>
          </p:grpSpPr>
          <p:sp>
            <p:nvSpPr>
              <p:cNvPr id="18060" name="Google Shape;18060;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3" name="Google Shape;18093;p30"/>
            <p:cNvGrpSpPr/>
            <p:nvPr/>
          </p:nvGrpSpPr>
          <p:grpSpPr>
            <a:xfrm>
              <a:off x="0" y="2142409"/>
              <a:ext cx="9144109" cy="277200"/>
              <a:chOff x="0" y="1009"/>
              <a:chExt cx="9144109" cy="277200"/>
            </a:xfrm>
          </p:grpSpPr>
          <p:sp>
            <p:nvSpPr>
              <p:cNvPr id="18094" name="Google Shape;18094;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7" name="Google Shape;18127;p30"/>
            <p:cNvGrpSpPr/>
            <p:nvPr/>
          </p:nvGrpSpPr>
          <p:grpSpPr>
            <a:xfrm>
              <a:off x="0" y="2419609"/>
              <a:ext cx="9144109" cy="277200"/>
              <a:chOff x="0" y="1009"/>
              <a:chExt cx="9144109" cy="277200"/>
            </a:xfrm>
          </p:grpSpPr>
          <p:sp>
            <p:nvSpPr>
              <p:cNvPr id="18128" name="Google Shape;18128;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1" name="Google Shape;18161;p30"/>
            <p:cNvGrpSpPr/>
            <p:nvPr/>
          </p:nvGrpSpPr>
          <p:grpSpPr>
            <a:xfrm>
              <a:off x="0" y="2696809"/>
              <a:ext cx="9144109" cy="277200"/>
              <a:chOff x="0" y="1009"/>
              <a:chExt cx="9144109" cy="277200"/>
            </a:xfrm>
          </p:grpSpPr>
          <p:sp>
            <p:nvSpPr>
              <p:cNvPr id="18162" name="Google Shape;18162;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5" name="Google Shape;18195;p30"/>
            <p:cNvGrpSpPr/>
            <p:nvPr/>
          </p:nvGrpSpPr>
          <p:grpSpPr>
            <a:xfrm>
              <a:off x="0" y="2974009"/>
              <a:ext cx="9144109" cy="277200"/>
              <a:chOff x="0" y="1009"/>
              <a:chExt cx="9144109" cy="277200"/>
            </a:xfrm>
          </p:grpSpPr>
          <p:sp>
            <p:nvSpPr>
              <p:cNvPr id="18196" name="Google Shape;18196;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9" name="Google Shape;18229;p30"/>
            <p:cNvGrpSpPr/>
            <p:nvPr/>
          </p:nvGrpSpPr>
          <p:grpSpPr>
            <a:xfrm>
              <a:off x="0" y="3251209"/>
              <a:ext cx="9144109" cy="277200"/>
              <a:chOff x="0" y="1009"/>
              <a:chExt cx="9144109" cy="277200"/>
            </a:xfrm>
          </p:grpSpPr>
          <p:sp>
            <p:nvSpPr>
              <p:cNvPr id="18230" name="Google Shape;18230;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30"/>
            <p:cNvGrpSpPr/>
            <p:nvPr/>
          </p:nvGrpSpPr>
          <p:grpSpPr>
            <a:xfrm>
              <a:off x="0" y="3528409"/>
              <a:ext cx="9144109" cy="277200"/>
              <a:chOff x="0" y="1009"/>
              <a:chExt cx="9144109" cy="277200"/>
            </a:xfrm>
          </p:grpSpPr>
          <p:sp>
            <p:nvSpPr>
              <p:cNvPr id="18264" name="Google Shape;18264;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6" name="Google Shape;18286;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7" name="Google Shape;18287;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97" name="Google Shape;18297;p30"/>
            <p:cNvGrpSpPr/>
            <p:nvPr/>
          </p:nvGrpSpPr>
          <p:grpSpPr>
            <a:xfrm>
              <a:off x="0" y="3805609"/>
              <a:ext cx="9144109" cy="277200"/>
              <a:chOff x="0" y="1009"/>
              <a:chExt cx="9144109" cy="277200"/>
            </a:xfrm>
          </p:grpSpPr>
          <p:sp>
            <p:nvSpPr>
              <p:cNvPr id="18298" name="Google Shape;18298;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1" name="Google Shape;18331;p30"/>
            <p:cNvGrpSpPr/>
            <p:nvPr/>
          </p:nvGrpSpPr>
          <p:grpSpPr>
            <a:xfrm>
              <a:off x="0" y="4082809"/>
              <a:ext cx="9144109" cy="277200"/>
              <a:chOff x="0" y="1009"/>
              <a:chExt cx="9144109" cy="277200"/>
            </a:xfrm>
          </p:grpSpPr>
          <p:sp>
            <p:nvSpPr>
              <p:cNvPr id="18332" name="Google Shape;18332;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65" name="Google Shape;18365;p30"/>
            <p:cNvGrpSpPr/>
            <p:nvPr/>
          </p:nvGrpSpPr>
          <p:grpSpPr>
            <a:xfrm>
              <a:off x="0" y="4360009"/>
              <a:ext cx="9144109" cy="277200"/>
              <a:chOff x="0" y="1009"/>
              <a:chExt cx="9144109" cy="277200"/>
            </a:xfrm>
          </p:grpSpPr>
          <p:sp>
            <p:nvSpPr>
              <p:cNvPr id="18366" name="Google Shape;18366;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9" name="Google Shape;18399;p30"/>
            <p:cNvGrpSpPr/>
            <p:nvPr/>
          </p:nvGrpSpPr>
          <p:grpSpPr>
            <a:xfrm>
              <a:off x="0" y="4637209"/>
              <a:ext cx="9144109" cy="277200"/>
              <a:chOff x="0" y="1009"/>
              <a:chExt cx="9144109" cy="277200"/>
            </a:xfrm>
          </p:grpSpPr>
          <p:sp>
            <p:nvSpPr>
              <p:cNvPr id="18400" name="Google Shape;18400;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1" name="Google Shape;18411;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2" name="Google Shape;18412;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33" name="Google Shape;18433;p30"/>
            <p:cNvGrpSpPr/>
            <p:nvPr/>
          </p:nvGrpSpPr>
          <p:grpSpPr>
            <a:xfrm>
              <a:off x="0" y="4914409"/>
              <a:ext cx="9144109" cy="277200"/>
              <a:chOff x="0" y="1009"/>
              <a:chExt cx="9144109" cy="277200"/>
            </a:xfrm>
          </p:grpSpPr>
          <p:sp>
            <p:nvSpPr>
              <p:cNvPr id="18434" name="Google Shape;18434;p30"/>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30"/>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30"/>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30"/>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30"/>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30"/>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30"/>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30"/>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30"/>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30"/>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30"/>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30"/>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30"/>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30"/>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30"/>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30"/>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30"/>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30"/>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30"/>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30"/>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30"/>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30"/>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30"/>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30"/>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30"/>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30"/>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30"/>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30"/>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30"/>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30"/>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30"/>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5" name="Google Shape;18465;p30"/>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30"/>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1321" name="Shape 1321"/>
        <p:cNvGrpSpPr/>
        <p:nvPr/>
      </p:nvGrpSpPr>
      <p:grpSpPr>
        <a:xfrm>
          <a:off x="0" y="0"/>
          <a:ext cx="0" cy="0"/>
          <a:chOff x="0" y="0"/>
          <a:chExt cx="0" cy="0"/>
        </a:xfrm>
      </p:grpSpPr>
      <p:grpSp>
        <p:nvGrpSpPr>
          <p:cNvPr id="1322" name="Google Shape;1322;p4"/>
          <p:cNvGrpSpPr/>
          <p:nvPr/>
        </p:nvGrpSpPr>
        <p:grpSpPr>
          <a:xfrm>
            <a:off x="0" y="-61641"/>
            <a:ext cx="9144109" cy="5266800"/>
            <a:chOff x="0" y="-75191"/>
            <a:chExt cx="9144109" cy="5266800"/>
          </a:xfrm>
        </p:grpSpPr>
        <p:grpSp>
          <p:nvGrpSpPr>
            <p:cNvPr id="1323" name="Google Shape;1323;p4"/>
            <p:cNvGrpSpPr/>
            <p:nvPr/>
          </p:nvGrpSpPr>
          <p:grpSpPr>
            <a:xfrm>
              <a:off x="0" y="-75191"/>
              <a:ext cx="9144109" cy="277200"/>
              <a:chOff x="0" y="1009"/>
              <a:chExt cx="9144109" cy="277200"/>
            </a:xfrm>
          </p:grpSpPr>
          <p:sp>
            <p:nvSpPr>
              <p:cNvPr id="1324" name="Google Shape;1324;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 name="Google Shape;1357;p4"/>
            <p:cNvGrpSpPr/>
            <p:nvPr/>
          </p:nvGrpSpPr>
          <p:grpSpPr>
            <a:xfrm>
              <a:off x="0" y="202009"/>
              <a:ext cx="9144109" cy="277200"/>
              <a:chOff x="0" y="1009"/>
              <a:chExt cx="9144109" cy="277200"/>
            </a:xfrm>
          </p:grpSpPr>
          <p:sp>
            <p:nvSpPr>
              <p:cNvPr id="1358" name="Google Shape;1358;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4"/>
            <p:cNvGrpSpPr/>
            <p:nvPr/>
          </p:nvGrpSpPr>
          <p:grpSpPr>
            <a:xfrm>
              <a:off x="0" y="479209"/>
              <a:ext cx="9144109" cy="277200"/>
              <a:chOff x="0" y="1009"/>
              <a:chExt cx="9144109" cy="277200"/>
            </a:xfrm>
          </p:grpSpPr>
          <p:sp>
            <p:nvSpPr>
              <p:cNvPr id="1392" name="Google Shape;1392;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 name="Google Shape;1425;p4"/>
            <p:cNvGrpSpPr/>
            <p:nvPr/>
          </p:nvGrpSpPr>
          <p:grpSpPr>
            <a:xfrm>
              <a:off x="0" y="756409"/>
              <a:ext cx="9144109" cy="277200"/>
              <a:chOff x="0" y="1009"/>
              <a:chExt cx="9144109" cy="277200"/>
            </a:xfrm>
          </p:grpSpPr>
          <p:sp>
            <p:nvSpPr>
              <p:cNvPr id="1426" name="Google Shape;1426;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4"/>
            <p:cNvGrpSpPr/>
            <p:nvPr/>
          </p:nvGrpSpPr>
          <p:grpSpPr>
            <a:xfrm>
              <a:off x="0" y="1033609"/>
              <a:ext cx="9144109" cy="277200"/>
              <a:chOff x="0" y="1009"/>
              <a:chExt cx="9144109" cy="277200"/>
            </a:xfrm>
          </p:grpSpPr>
          <p:sp>
            <p:nvSpPr>
              <p:cNvPr id="1460" name="Google Shape;1460;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4"/>
            <p:cNvGrpSpPr/>
            <p:nvPr/>
          </p:nvGrpSpPr>
          <p:grpSpPr>
            <a:xfrm>
              <a:off x="0" y="1310809"/>
              <a:ext cx="9144109" cy="277200"/>
              <a:chOff x="0" y="1009"/>
              <a:chExt cx="9144109" cy="277200"/>
            </a:xfrm>
          </p:grpSpPr>
          <p:sp>
            <p:nvSpPr>
              <p:cNvPr id="1494" name="Google Shape;1494;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4"/>
            <p:cNvGrpSpPr/>
            <p:nvPr/>
          </p:nvGrpSpPr>
          <p:grpSpPr>
            <a:xfrm>
              <a:off x="0" y="1588009"/>
              <a:ext cx="9144109" cy="277200"/>
              <a:chOff x="0" y="1009"/>
              <a:chExt cx="9144109" cy="277200"/>
            </a:xfrm>
          </p:grpSpPr>
          <p:sp>
            <p:nvSpPr>
              <p:cNvPr id="1528" name="Google Shape;1528;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 name="Google Shape;1561;p4"/>
            <p:cNvGrpSpPr/>
            <p:nvPr/>
          </p:nvGrpSpPr>
          <p:grpSpPr>
            <a:xfrm>
              <a:off x="0" y="1865209"/>
              <a:ext cx="9144109" cy="277200"/>
              <a:chOff x="0" y="1009"/>
              <a:chExt cx="9144109" cy="277200"/>
            </a:xfrm>
          </p:grpSpPr>
          <p:sp>
            <p:nvSpPr>
              <p:cNvPr id="1562" name="Google Shape;1562;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 name="Google Shape;1595;p4"/>
            <p:cNvGrpSpPr/>
            <p:nvPr/>
          </p:nvGrpSpPr>
          <p:grpSpPr>
            <a:xfrm>
              <a:off x="0" y="2142409"/>
              <a:ext cx="9144109" cy="277200"/>
              <a:chOff x="0" y="1009"/>
              <a:chExt cx="9144109" cy="277200"/>
            </a:xfrm>
          </p:grpSpPr>
          <p:sp>
            <p:nvSpPr>
              <p:cNvPr id="1596" name="Google Shape;1596;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 name="Google Shape;1629;p4"/>
            <p:cNvGrpSpPr/>
            <p:nvPr/>
          </p:nvGrpSpPr>
          <p:grpSpPr>
            <a:xfrm>
              <a:off x="0" y="2419609"/>
              <a:ext cx="9144109" cy="277200"/>
              <a:chOff x="0" y="1009"/>
              <a:chExt cx="9144109" cy="277200"/>
            </a:xfrm>
          </p:grpSpPr>
          <p:sp>
            <p:nvSpPr>
              <p:cNvPr id="1630" name="Google Shape;1630;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 name="Google Shape;1663;p4"/>
            <p:cNvGrpSpPr/>
            <p:nvPr/>
          </p:nvGrpSpPr>
          <p:grpSpPr>
            <a:xfrm>
              <a:off x="0" y="2696809"/>
              <a:ext cx="9144109" cy="277200"/>
              <a:chOff x="0" y="1009"/>
              <a:chExt cx="9144109" cy="277200"/>
            </a:xfrm>
          </p:grpSpPr>
          <p:sp>
            <p:nvSpPr>
              <p:cNvPr id="1664" name="Google Shape;1664;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 name="Google Shape;1697;p4"/>
            <p:cNvGrpSpPr/>
            <p:nvPr/>
          </p:nvGrpSpPr>
          <p:grpSpPr>
            <a:xfrm>
              <a:off x="0" y="2974009"/>
              <a:ext cx="9144109" cy="277200"/>
              <a:chOff x="0" y="1009"/>
              <a:chExt cx="9144109" cy="277200"/>
            </a:xfrm>
          </p:grpSpPr>
          <p:sp>
            <p:nvSpPr>
              <p:cNvPr id="1698" name="Google Shape;1698;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4"/>
            <p:cNvGrpSpPr/>
            <p:nvPr/>
          </p:nvGrpSpPr>
          <p:grpSpPr>
            <a:xfrm>
              <a:off x="0" y="3251209"/>
              <a:ext cx="9144109" cy="277200"/>
              <a:chOff x="0" y="1009"/>
              <a:chExt cx="9144109" cy="277200"/>
            </a:xfrm>
          </p:grpSpPr>
          <p:sp>
            <p:nvSpPr>
              <p:cNvPr id="1732" name="Google Shape;1732;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 name="Google Shape;1765;p4"/>
            <p:cNvGrpSpPr/>
            <p:nvPr/>
          </p:nvGrpSpPr>
          <p:grpSpPr>
            <a:xfrm>
              <a:off x="0" y="3528409"/>
              <a:ext cx="9144109" cy="277200"/>
              <a:chOff x="0" y="1009"/>
              <a:chExt cx="9144109" cy="277200"/>
            </a:xfrm>
          </p:grpSpPr>
          <p:sp>
            <p:nvSpPr>
              <p:cNvPr id="1766" name="Google Shape;1766;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4"/>
            <p:cNvGrpSpPr/>
            <p:nvPr/>
          </p:nvGrpSpPr>
          <p:grpSpPr>
            <a:xfrm>
              <a:off x="0" y="3805609"/>
              <a:ext cx="9144109" cy="277200"/>
              <a:chOff x="0" y="1009"/>
              <a:chExt cx="9144109" cy="277200"/>
            </a:xfrm>
          </p:grpSpPr>
          <p:sp>
            <p:nvSpPr>
              <p:cNvPr id="1800" name="Google Shape;1800;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 name="Google Shape;1833;p4"/>
            <p:cNvGrpSpPr/>
            <p:nvPr/>
          </p:nvGrpSpPr>
          <p:grpSpPr>
            <a:xfrm>
              <a:off x="0" y="4082809"/>
              <a:ext cx="9144109" cy="277200"/>
              <a:chOff x="0" y="1009"/>
              <a:chExt cx="9144109" cy="277200"/>
            </a:xfrm>
          </p:grpSpPr>
          <p:sp>
            <p:nvSpPr>
              <p:cNvPr id="1834" name="Google Shape;1834;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 name="Google Shape;1867;p4"/>
            <p:cNvGrpSpPr/>
            <p:nvPr/>
          </p:nvGrpSpPr>
          <p:grpSpPr>
            <a:xfrm>
              <a:off x="0" y="4360009"/>
              <a:ext cx="9144109" cy="277200"/>
              <a:chOff x="0" y="1009"/>
              <a:chExt cx="9144109" cy="277200"/>
            </a:xfrm>
          </p:grpSpPr>
          <p:sp>
            <p:nvSpPr>
              <p:cNvPr id="1868" name="Google Shape;1868;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1" name="Google Shape;1901;p4"/>
            <p:cNvGrpSpPr/>
            <p:nvPr/>
          </p:nvGrpSpPr>
          <p:grpSpPr>
            <a:xfrm>
              <a:off x="0" y="4637209"/>
              <a:ext cx="9144109" cy="277200"/>
              <a:chOff x="0" y="1009"/>
              <a:chExt cx="9144109" cy="277200"/>
            </a:xfrm>
          </p:grpSpPr>
          <p:sp>
            <p:nvSpPr>
              <p:cNvPr id="1902" name="Google Shape;1902;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 name="Google Shape;1935;p4"/>
            <p:cNvGrpSpPr/>
            <p:nvPr/>
          </p:nvGrpSpPr>
          <p:grpSpPr>
            <a:xfrm>
              <a:off x="0" y="4914409"/>
              <a:ext cx="9144109" cy="277200"/>
              <a:chOff x="0" y="1009"/>
              <a:chExt cx="9144109" cy="277200"/>
            </a:xfrm>
          </p:grpSpPr>
          <p:sp>
            <p:nvSpPr>
              <p:cNvPr id="1936" name="Google Shape;1936;p4"/>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4"/>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4"/>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969" name="Google Shape;1969;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970" name="Google Shape;1970;p4"/>
          <p:cNvSpPr txBox="1"/>
          <p:nvPr>
            <p:ph idx="1" type="body"/>
          </p:nvPr>
        </p:nvSpPr>
        <p:spPr>
          <a:xfrm>
            <a:off x="720000" y="1170116"/>
            <a:ext cx="7704000" cy="2926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a:lvl1pPr>
            <a:lvl2pPr indent="-317500" lvl="1" marL="914400" rtl="0">
              <a:lnSpc>
                <a:spcPct val="100000"/>
              </a:lnSpc>
              <a:spcBef>
                <a:spcPts val="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sp>
        <p:nvSpPr>
          <p:cNvPr id="1971" name="Google Shape;1971;p4"/>
          <p:cNvSpPr/>
          <p:nvPr/>
        </p:nvSpPr>
        <p:spPr>
          <a:xfrm rot="2701023">
            <a:off x="-1201279" y="281127"/>
            <a:ext cx="1425527" cy="2380546"/>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
          <p:cNvSpPr/>
          <p:nvPr/>
        </p:nvSpPr>
        <p:spPr>
          <a:xfrm>
            <a:off x="204201" y="13939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
          <p:cNvSpPr/>
          <p:nvPr/>
        </p:nvSpPr>
        <p:spPr>
          <a:xfrm>
            <a:off x="8389213" y="4135618"/>
            <a:ext cx="413161" cy="41315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
          <p:cNvSpPr/>
          <p:nvPr/>
        </p:nvSpPr>
        <p:spPr>
          <a:xfrm rot="2701023">
            <a:off x="8413346" y="-1142073"/>
            <a:ext cx="1425527" cy="2380546"/>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
          <p:cNvSpPr/>
          <p:nvPr/>
        </p:nvSpPr>
        <p:spPr>
          <a:xfrm>
            <a:off x="8424001" y="87402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76" name="Google Shape;1976;p4"/>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1977" name="Google Shape;1977;p4"/>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470" name="Shape 18470"/>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8471" name="Shape 18471"/>
        <p:cNvGrpSpPr/>
        <p:nvPr/>
      </p:nvGrpSpPr>
      <p:grpSpPr>
        <a:xfrm>
          <a:off x="0" y="0"/>
          <a:ext cx="0" cy="0"/>
          <a:chOff x="0" y="0"/>
          <a:chExt cx="0" cy="0"/>
        </a:xfrm>
      </p:grpSpPr>
      <p:sp>
        <p:nvSpPr>
          <p:cNvPr id="18472" name="Google Shape;18472;p3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476" name="Shape 18476"/>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8477" name="Shape 18477"/>
        <p:cNvGrpSpPr/>
        <p:nvPr/>
      </p:nvGrpSpPr>
      <p:grpSpPr>
        <a:xfrm>
          <a:off x="0" y="0"/>
          <a:ext cx="0" cy="0"/>
          <a:chOff x="0" y="0"/>
          <a:chExt cx="0" cy="0"/>
        </a:xfrm>
      </p:grpSpPr>
      <p:sp>
        <p:nvSpPr>
          <p:cNvPr id="18478" name="Google Shape;18478;p3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8482" name="Shape 18482"/>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8483" name="Shape 18483"/>
        <p:cNvGrpSpPr/>
        <p:nvPr/>
      </p:nvGrpSpPr>
      <p:grpSpPr>
        <a:xfrm>
          <a:off x="0" y="0"/>
          <a:ext cx="0" cy="0"/>
          <a:chOff x="0" y="0"/>
          <a:chExt cx="0" cy="0"/>
        </a:xfrm>
      </p:grpSpPr>
      <p:sp>
        <p:nvSpPr>
          <p:cNvPr id="18484" name="Google Shape;18484;p39"/>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1978" name="Shape 1978"/>
        <p:cNvGrpSpPr/>
        <p:nvPr/>
      </p:nvGrpSpPr>
      <p:grpSpPr>
        <a:xfrm>
          <a:off x="0" y="0"/>
          <a:ext cx="0" cy="0"/>
          <a:chOff x="0" y="0"/>
          <a:chExt cx="0" cy="0"/>
        </a:xfrm>
      </p:grpSpPr>
      <p:grpSp>
        <p:nvGrpSpPr>
          <p:cNvPr id="1979" name="Google Shape;1979;p5"/>
          <p:cNvGrpSpPr/>
          <p:nvPr/>
        </p:nvGrpSpPr>
        <p:grpSpPr>
          <a:xfrm>
            <a:off x="0" y="-61641"/>
            <a:ext cx="9144109" cy="5266800"/>
            <a:chOff x="0" y="-75191"/>
            <a:chExt cx="9144109" cy="5266800"/>
          </a:xfrm>
        </p:grpSpPr>
        <p:grpSp>
          <p:nvGrpSpPr>
            <p:cNvPr id="1980" name="Google Shape;1980;p5"/>
            <p:cNvGrpSpPr/>
            <p:nvPr/>
          </p:nvGrpSpPr>
          <p:grpSpPr>
            <a:xfrm>
              <a:off x="0" y="-75191"/>
              <a:ext cx="9144109" cy="277200"/>
              <a:chOff x="0" y="1009"/>
              <a:chExt cx="9144109" cy="277200"/>
            </a:xfrm>
          </p:grpSpPr>
          <p:sp>
            <p:nvSpPr>
              <p:cNvPr id="1981" name="Google Shape;1981;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 name="Google Shape;2014;p5"/>
            <p:cNvGrpSpPr/>
            <p:nvPr/>
          </p:nvGrpSpPr>
          <p:grpSpPr>
            <a:xfrm>
              <a:off x="0" y="202009"/>
              <a:ext cx="9144109" cy="277200"/>
              <a:chOff x="0" y="1009"/>
              <a:chExt cx="9144109" cy="277200"/>
            </a:xfrm>
          </p:grpSpPr>
          <p:sp>
            <p:nvSpPr>
              <p:cNvPr id="2015" name="Google Shape;2015;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 name="Google Shape;2048;p5"/>
            <p:cNvGrpSpPr/>
            <p:nvPr/>
          </p:nvGrpSpPr>
          <p:grpSpPr>
            <a:xfrm>
              <a:off x="0" y="479209"/>
              <a:ext cx="9144109" cy="277200"/>
              <a:chOff x="0" y="1009"/>
              <a:chExt cx="9144109" cy="277200"/>
            </a:xfrm>
          </p:grpSpPr>
          <p:sp>
            <p:nvSpPr>
              <p:cNvPr id="2049" name="Google Shape;2049;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2" name="Google Shape;2082;p5"/>
            <p:cNvGrpSpPr/>
            <p:nvPr/>
          </p:nvGrpSpPr>
          <p:grpSpPr>
            <a:xfrm>
              <a:off x="0" y="756409"/>
              <a:ext cx="9144109" cy="277200"/>
              <a:chOff x="0" y="1009"/>
              <a:chExt cx="9144109" cy="277200"/>
            </a:xfrm>
          </p:grpSpPr>
          <p:sp>
            <p:nvSpPr>
              <p:cNvPr id="2083" name="Google Shape;2083;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6" name="Google Shape;2116;p5"/>
            <p:cNvGrpSpPr/>
            <p:nvPr/>
          </p:nvGrpSpPr>
          <p:grpSpPr>
            <a:xfrm>
              <a:off x="0" y="1033609"/>
              <a:ext cx="9144109" cy="277200"/>
              <a:chOff x="0" y="1009"/>
              <a:chExt cx="9144109" cy="277200"/>
            </a:xfrm>
          </p:grpSpPr>
          <p:sp>
            <p:nvSpPr>
              <p:cNvPr id="2117" name="Google Shape;2117;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 name="Google Shape;2150;p5"/>
            <p:cNvGrpSpPr/>
            <p:nvPr/>
          </p:nvGrpSpPr>
          <p:grpSpPr>
            <a:xfrm>
              <a:off x="0" y="1310809"/>
              <a:ext cx="9144109" cy="277200"/>
              <a:chOff x="0" y="1009"/>
              <a:chExt cx="9144109" cy="277200"/>
            </a:xfrm>
          </p:grpSpPr>
          <p:sp>
            <p:nvSpPr>
              <p:cNvPr id="2151" name="Google Shape;2151;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5"/>
            <p:cNvGrpSpPr/>
            <p:nvPr/>
          </p:nvGrpSpPr>
          <p:grpSpPr>
            <a:xfrm>
              <a:off x="0" y="1588009"/>
              <a:ext cx="9144109" cy="277200"/>
              <a:chOff x="0" y="1009"/>
              <a:chExt cx="9144109" cy="277200"/>
            </a:xfrm>
          </p:grpSpPr>
          <p:sp>
            <p:nvSpPr>
              <p:cNvPr id="2185" name="Google Shape;2185;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 name="Google Shape;2218;p5"/>
            <p:cNvGrpSpPr/>
            <p:nvPr/>
          </p:nvGrpSpPr>
          <p:grpSpPr>
            <a:xfrm>
              <a:off x="0" y="1865209"/>
              <a:ext cx="9144109" cy="277200"/>
              <a:chOff x="0" y="1009"/>
              <a:chExt cx="9144109" cy="277200"/>
            </a:xfrm>
          </p:grpSpPr>
          <p:sp>
            <p:nvSpPr>
              <p:cNvPr id="2219" name="Google Shape;2219;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2" name="Google Shape;2252;p5"/>
            <p:cNvGrpSpPr/>
            <p:nvPr/>
          </p:nvGrpSpPr>
          <p:grpSpPr>
            <a:xfrm>
              <a:off x="0" y="2142409"/>
              <a:ext cx="9144109" cy="277200"/>
              <a:chOff x="0" y="1009"/>
              <a:chExt cx="9144109" cy="277200"/>
            </a:xfrm>
          </p:grpSpPr>
          <p:sp>
            <p:nvSpPr>
              <p:cNvPr id="2253" name="Google Shape;2253;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 name="Google Shape;2286;p5"/>
            <p:cNvGrpSpPr/>
            <p:nvPr/>
          </p:nvGrpSpPr>
          <p:grpSpPr>
            <a:xfrm>
              <a:off x="0" y="2419609"/>
              <a:ext cx="9144109" cy="277200"/>
              <a:chOff x="0" y="1009"/>
              <a:chExt cx="9144109" cy="277200"/>
            </a:xfrm>
          </p:grpSpPr>
          <p:sp>
            <p:nvSpPr>
              <p:cNvPr id="2287" name="Google Shape;2287;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 name="Google Shape;2320;p5"/>
            <p:cNvGrpSpPr/>
            <p:nvPr/>
          </p:nvGrpSpPr>
          <p:grpSpPr>
            <a:xfrm>
              <a:off x="0" y="2696809"/>
              <a:ext cx="9144109" cy="277200"/>
              <a:chOff x="0" y="1009"/>
              <a:chExt cx="9144109" cy="277200"/>
            </a:xfrm>
          </p:grpSpPr>
          <p:sp>
            <p:nvSpPr>
              <p:cNvPr id="2321" name="Google Shape;2321;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5"/>
            <p:cNvGrpSpPr/>
            <p:nvPr/>
          </p:nvGrpSpPr>
          <p:grpSpPr>
            <a:xfrm>
              <a:off x="0" y="2974009"/>
              <a:ext cx="9144109" cy="277200"/>
              <a:chOff x="0" y="1009"/>
              <a:chExt cx="9144109" cy="277200"/>
            </a:xfrm>
          </p:grpSpPr>
          <p:sp>
            <p:nvSpPr>
              <p:cNvPr id="2355" name="Google Shape;2355;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8" name="Google Shape;2388;p5"/>
            <p:cNvGrpSpPr/>
            <p:nvPr/>
          </p:nvGrpSpPr>
          <p:grpSpPr>
            <a:xfrm>
              <a:off x="0" y="3251209"/>
              <a:ext cx="9144109" cy="277200"/>
              <a:chOff x="0" y="1009"/>
              <a:chExt cx="9144109" cy="277200"/>
            </a:xfrm>
          </p:grpSpPr>
          <p:sp>
            <p:nvSpPr>
              <p:cNvPr id="2389" name="Google Shape;2389;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22" name="Google Shape;2422;p5"/>
            <p:cNvGrpSpPr/>
            <p:nvPr/>
          </p:nvGrpSpPr>
          <p:grpSpPr>
            <a:xfrm>
              <a:off x="0" y="3528409"/>
              <a:ext cx="9144109" cy="277200"/>
              <a:chOff x="0" y="1009"/>
              <a:chExt cx="9144109" cy="277200"/>
            </a:xfrm>
          </p:grpSpPr>
          <p:sp>
            <p:nvSpPr>
              <p:cNvPr id="2423" name="Google Shape;2423;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6" name="Google Shape;2456;p5"/>
            <p:cNvGrpSpPr/>
            <p:nvPr/>
          </p:nvGrpSpPr>
          <p:grpSpPr>
            <a:xfrm>
              <a:off x="0" y="3805609"/>
              <a:ext cx="9144109" cy="277200"/>
              <a:chOff x="0" y="1009"/>
              <a:chExt cx="9144109" cy="277200"/>
            </a:xfrm>
          </p:grpSpPr>
          <p:sp>
            <p:nvSpPr>
              <p:cNvPr id="2457" name="Google Shape;2457;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0" name="Google Shape;2490;p5"/>
            <p:cNvGrpSpPr/>
            <p:nvPr/>
          </p:nvGrpSpPr>
          <p:grpSpPr>
            <a:xfrm>
              <a:off x="0" y="4082809"/>
              <a:ext cx="9144109" cy="277200"/>
              <a:chOff x="0" y="1009"/>
              <a:chExt cx="9144109" cy="277200"/>
            </a:xfrm>
          </p:grpSpPr>
          <p:sp>
            <p:nvSpPr>
              <p:cNvPr id="2491" name="Google Shape;2491;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4" name="Google Shape;2524;p5"/>
            <p:cNvGrpSpPr/>
            <p:nvPr/>
          </p:nvGrpSpPr>
          <p:grpSpPr>
            <a:xfrm>
              <a:off x="0" y="4360009"/>
              <a:ext cx="9144109" cy="277200"/>
              <a:chOff x="0" y="1009"/>
              <a:chExt cx="9144109" cy="277200"/>
            </a:xfrm>
          </p:grpSpPr>
          <p:sp>
            <p:nvSpPr>
              <p:cNvPr id="2525" name="Google Shape;2525;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8" name="Google Shape;2558;p5"/>
            <p:cNvGrpSpPr/>
            <p:nvPr/>
          </p:nvGrpSpPr>
          <p:grpSpPr>
            <a:xfrm>
              <a:off x="0" y="4637209"/>
              <a:ext cx="9144109" cy="277200"/>
              <a:chOff x="0" y="1009"/>
              <a:chExt cx="9144109" cy="277200"/>
            </a:xfrm>
          </p:grpSpPr>
          <p:sp>
            <p:nvSpPr>
              <p:cNvPr id="2559" name="Google Shape;2559;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2" name="Google Shape;2592;p5"/>
            <p:cNvGrpSpPr/>
            <p:nvPr/>
          </p:nvGrpSpPr>
          <p:grpSpPr>
            <a:xfrm>
              <a:off x="0" y="4914409"/>
              <a:ext cx="9144109" cy="277200"/>
              <a:chOff x="0" y="1009"/>
              <a:chExt cx="9144109" cy="277200"/>
            </a:xfrm>
          </p:grpSpPr>
          <p:sp>
            <p:nvSpPr>
              <p:cNvPr id="2593" name="Google Shape;2593;p5"/>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5"/>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5"/>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26" name="Google Shape;2626;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627" name="Google Shape;2627;p5"/>
          <p:cNvSpPr txBox="1"/>
          <p:nvPr>
            <p:ph idx="1" type="subTitle"/>
          </p:nvPr>
        </p:nvSpPr>
        <p:spPr>
          <a:xfrm>
            <a:off x="5055284" y="3608749"/>
            <a:ext cx="25056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28" name="Google Shape;2628;p5"/>
          <p:cNvSpPr txBox="1"/>
          <p:nvPr>
            <p:ph idx="2" type="subTitle"/>
          </p:nvPr>
        </p:nvSpPr>
        <p:spPr>
          <a:xfrm>
            <a:off x="1583300" y="3608749"/>
            <a:ext cx="25056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629" name="Google Shape;2629;p5"/>
          <p:cNvSpPr txBox="1"/>
          <p:nvPr>
            <p:ph idx="3" type="subTitle"/>
          </p:nvPr>
        </p:nvSpPr>
        <p:spPr>
          <a:xfrm>
            <a:off x="5055275" y="3300725"/>
            <a:ext cx="2505600" cy="394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sp>
        <p:nvSpPr>
          <p:cNvPr id="2630" name="Google Shape;2630;p5"/>
          <p:cNvSpPr txBox="1"/>
          <p:nvPr>
            <p:ph idx="4" type="subTitle"/>
          </p:nvPr>
        </p:nvSpPr>
        <p:spPr>
          <a:xfrm>
            <a:off x="1583300" y="3300725"/>
            <a:ext cx="2505600" cy="394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Noto Sans SemiBold"/>
              <a:buNone/>
              <a:defRPr sz="2400">
                <a:solidFill>
                  <a:schemeClr val="dk1"/>
                </a:solidFill>
                <a:latin typeface="Noto Sans SemiBold"/>
                <a:ea typeface="Noto Sans SemiBold"/>
                <a:cs typeface="Noto Sans SemiBold"/>
                <a:sym typeface="Noto Sans SemiBold"/>
              </a:defRPr>
            </a:lvl1pPr>
            <a:lvl2pPr lvl="1"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2pPr>
            <a:lvl3pPr lvl="2"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3pPr>
            <a:lvl4pPr lvl="3"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4pPr>
            <a:lvl5pPr lvl="4"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5pPr>
            <a:lvl6pPr lvl="5"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6pPr>
            <a:lvl7pPr lvl="6"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7pPr>
            <a:lvl8pPr lvl="7"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8pPr>
            <a:lvl9pPr lvl="8" rtl="0" algn="ctr">
              <a:lnSpc>
                <a:spcPct val="100000"/>
              </a:lnSpc>
              <a:spcBef>
                <a:spcPts val="0"/>
              </a:spcBef>
              <a:spcAft>
                <a:spcPts val="0"/>
              </a:spcAft>
              <a:buSzPts val="2400"/>
              <a:buFont typeface="Noto Sans SemiBold"/>
              <a:buNone/>
              <a:defRPr sz="2400">
                <a:latin typeface="Noto Sans SemiBold"/>
                <a:ea typeface="Noto Sans SemiBold"/>
                <a:cs typeface="Noto Sans SemiBold"/>
                <a:sym typeface="Noto Sans SemiBold"/>
              </a:defRPr>
            </a:lvl9pPr>
          </a:lstStyle>
          <a:p/>
        </p:txBody>
      </p:sp>
      <p:cxnSp>
        <p:nvCxnSpPr>
          <p:cNvPr id="2631" name="Google Shape;2631;p5"/>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2632" name="Google Shape;2632;p5"/>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2633" name="Google Shape;2633;p5"/>
          <p:cNvSpPr/>
          <p:nvPr/>
        </p:nvSpPr>
        <p:spPr>
          <a:xfrm rot="1019682">
            <a:off x="8585389" y="-474675"/>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
          <p:cNvSpPr/>
          <p:nvPr/>
        </p:nvSpPr>
        <p:spPr>
          <a:xfrm>
            <a:off x="8555125" y="2654375"/>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
          <p:cNvSpPr/>
          <p:nvPr/>
        </p:nvSpPr>
        <p:spPr>
          <a:xfrm>
            <a:off x="8555125" y="575849"/>
            <a:ext cx="295762" cy="2957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
          <p:cNvSpPr/>
          <p:nvPr/>
        </p:nvSpPr>
        <p:spPr>
          <a:xfrm rot="1019682">
            <a:off x="-654261" y="1197750"/>
            <a:ext cx="1298399" cy="3378304"/>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
          <p:cNvSpPr/>
          <p:nvPr/>
        </p:nvSpPr>
        <p:spPr>
          <a:xfrm>
            <a:off x="655624" y="1674098"/>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
          <p:cNvSpPr/>
          <p:nvPr/>
        </p:nvSpPr>
        <p:spPr>
          <a:xfrm>
            <a:off x="214875" y="3462275"/>
            <a:ext cx="376911" cy="37690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
          <p:cNvSpPr/>
          <p:nvPr/>
        </p:nvSpPr>
        <p:spPr>
          <a:xfrm>
            <a:off x="8578654" y="3839172"/>
            <a:ext cx="376911" cy="37690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2640" name="Shape 2640"/>
        <p:cNvGrpSpPr/>
        <p:nvPr/>
      </p:nvGrpSpPr>
      <p:grpSpPr>
        <a:xfrm>
          <a:off x="0" y="0"/>
          <a:ext cx="0" cy="0"/>
          <a:chOff x="0" y="0"/>
          <a:chExt cx="0" cy="0"/>
        </a:xfrm>
      </p:grpSpPr>
      <p:grpSp>
        <p:nvGrpSpPr>
          <p:cNvPr id="2641" name="Google Shape;2641;p6"/>
          <p:cNvGrpSpPr/>
          <p:nvPr/>
        </p:nvGrpSpPr>
        <p:grpSpPr>
          <a:xfrm>
            <a:off x="0" y="-61641"/>
            <a:ext cx="9144109" cy="5266800"/>
            <a:chOff x="0" y="-75191"/>
            <a:chExt cx="9144109" cy="5266800"/>
          </a:xfrm>
        </p:grpSpPr>
        <p:grpSp>
          <p:nvGrpSpPr>
            <p:cNvPr id="2642" name="Google Shape;2642;p6"/>
            <p:cNvGrpSpPr/>
            <p:nvPr/>
          </p:nvGrpSpPr>
          <p:grpSpPr>
            <a:xfrm>
              <a:off x="0" y="-75191"/>
              <a:ext cx="9144109" cy="277200"/>
              <a:chOff x="0" y="1009"/>
              <a:chExt cx="9144109" cy="277200"/>
            </a:xfrm>
          </p:grpSpPr>
          <p:sp>
            <p:nvSpPr>
              <p:cNvPr id="2643" name="Google Shape;2643;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 name="Google Shape;2676;p6"/>
            <p:cNvGrpSpPr/>
            <p:nvPr/>
          </p:nvGrpSpPr>
          <p:grpSpPr>
            <a:xfrm>
              <a:off x="0" y="202009"/>
              <a:ext cx="9144109" cy="277200"/>
              <a:chOff x="0" y="1009"/>
              <a:chExt cx="9144109" cy="277200"/>
            </a:xfrm>
          </p:grpSpPr>
          <p:sp>
            <p:nvSpPr>
              <p:cNvPr id="2677" name="Google Shape;2677;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0" name="Google Shape;2710;p6"/>
            <p:cNvGrpSpPr/>
            <p:nvPr/>
          </p:nvGrpSpPr>
          <p:grpSpPr>
            <a:xfrm>
              <a:off x="0" y="479209"/>
              <a:ext cx="9144109" cy="277200"/>
              <a:chOff x="0" y="1009"/>
              <a:chExt cx="9144109" cy="277200"/>
            </a:xfrm>
          </p:grpSpPr>
          <p:sp>
            <p:nvSpPr>
              <p:cNvPr id="2711" name="Google Shape;2711;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4" name="Google Shape;2744;p6"/>
            <p:cNvGrpSpPr/>
            <p:nvPr/>
          </p:nvGrpSpPr>
          <p:grpSpPr>
            <a:xfrm>
              <a:off x="0" y="756409"/>
              <a:ext cx="9144109" cy="277200"/>
              <a:chOff x="0" y="1009"/>
              <a:chExt cx="9144109" cy="277200"/>
            </a:xfrm>
          </p:grpSpPr>
          <p:sp>
            <p:nvSpPr>
              <p:cNvPr id="2745" name="Google Shape;2745;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8" name="Google Shape;2778;p6"/>
            <p:cNvGrpSpPr/>
            <p:nvPr/>
          </p:nvGrpSpPr>
          <p:grpSpPr>
            <a:xfrm>
              <a:off x="0" y="1033609"/>
              <a:ext cx="9144109" cy="277200"/>
              <a:chOff x="0" y="1009"/>
              <a:chExt cx="9144109" cy="277200"/>
            </a:xfrm>
          </p:grpSpPr>
          <p:sp>
            <p:nvSpPr>
              <p:cNvPr id="2779" name="Google Shape;2779;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 name="Google Shape;2812;p6"/>
            <p:cNvGrpSpPr/>
            <p:nvPr/>
          </p:nvGrpSpPr>
          <p:grpSpPr>
            <a:xfrm>
              <a:off x="0" y="1310809"/>
              <a:ext cx="9144109" cy="277200"/>
              <a:chOff x="0" y="1009"/>
              <a:chExt cx="9144109" cy="277200"/>
            </a:xfrm>
          </p:grpSpPr>
          <p:sp>
            <p:nvSpPr>
              <p:cNvPr id="2813" name="Google Shape;2813;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 name="Google Shape;2846;p6"/>
            <p:cNvGrpSpPr/>
            <p:nvPr/>
          </p:nvGrpSpPr>
          <p:grpSpPr>
            <a:xfrm>
              <a:off x="0" y="1588009"/>
              <a:ext cx="9144109" cy="277200"/>
              <a:chOff x="0" y="1009"/>
              <a:chExt cx="9144109" cy="277200"/>
            </a:xfrm>
          </p:grpSpPr>
          <p:sp>
            <p:nvSpPr>
              <p:cNvPr id="2847" name="Google Shape;2847;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 name="Google Shape;2880;p6"/>
            <p:cNvGrpSpPr/>
            <p:nvPr/>
          </p:nvGrpSpPr>
          <p:grpSpPr>
            <a:xfrm>
              <a:off x="0" y="1865209"/>
              <a:ext cx="9144109" cy="277200"/>
              <a:chOff x="0" y="1009"/>
              <a:chExt cx="9144109" cy="277200"/>
            </a:xfrm>
          </p:grpSpPr>
          <p:sp>
            <p:nvSpPr>
              <p:cNvPr id="2881" name="Google Shape;2881;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 name="Google Shape;2914;p6"/>
            <p:cNvGrpSpPr/>
            <p:nvPr/>
          </p:nvGrpSpPr>
          <p:grpSpPr>
            <a:xfrm>
              <a:off x="0" y="2142409"/>
              <a:ext cx="9144109" cy="277200"/>
              <a:chOff x="0" y="1009"/>
              <a:chExt cx="9144109" cy="277200"/>
            </a:xfrm>
          </p:grpSpPr>
          <p:sp>
            <p:nvSpPr>
              <p:cNvPr id="2915" name="Google Shape;2915;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8" name="Google Shape;2948;p6"/>
            <p:cNvGrpSpPr/>
            <p:nvPr/>
          </p:nvGrpSpPr>
          <p:grpSpPr>
            <a:xfrm>
              <a:off x="0" y="2419609"/>
              <a:ext cx="9144109" cy="277200"/>
              <a:chOff x="0" y="1009"/>
              <a:chExt cx="9144109" cy="277200"/>
            </a:xfrm>
          </p:grpSpPr>
          <p:sp>
            <p:nvSpPr>
              <p:cNvPr id="2949" name="Google Shape;2949;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6"/>
            <p:cNvGrpSpPr/>
            <p:nvPr/>
          </p:nvGrpSpPr>
          <p:grpSpPr>
            <a:xfrm>
              <a:off x="0" y="2696809"/>
              <a:ext cx="9144109" cy="277200"/>
              <a:chOff x="0" y="1009"/>
              <a:chExt cx="9144109" cy="277200"/>
            </a:xfrm>
          </p:grpSpPr>
          <p:sp>
            <p:nvSpPr>
              <p:cNvPr id="2983" name="Google Shape;2983;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6" name="Google Shape;3016;p6"/>
            <p:cNvGrpSpPr/>
            <p:nvPr/>
          </p:nvGrpSpPr>
          <p:grpSpPr>
            <a:xfrm>
              <a:off x="0" y="2974009"/>
              <a:ext cx="9144109" cy="277200"/>
              <a:chOff x="0" y="1009"/>
              <a:chExt cx="9144109" cy="277200"/>
            </a:xfrm>
          </p:grpSpPr>
          <p:sp>
            <p:nvSpPr>
              <p:cNvPr id="3017" name="Google Shape;3017;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0" name="Google Shape;3050;p6"/>
            <p:cNvGrpSpPr/>
            <p:nvPr/>
          </p:nvGrpSpPr>
          <p:grpSpPr>
            <a:xfrm>
              <a:off x="0" y="3251209"/>
              <a:ext cx="9144109" cy="277200"/>
              <a:chOff x="0" y="1009"/>
              <a:chExt cx="9144109" cy="277200"/>
            </a:xfrm>
          </p:grpSpPr>
          <p:sp>
            <p:nvSpPr>
              <p:cNvPr id="3051" name="Google Shape;3051;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 name="Google Shape;3084;p6"/>
            <p:cNvGrpSpPr/>
            <p:nvPr/>
          </p:nvGrpSpPr>
          <p:grpSpPr>
            <a:xfrm>
              <a:off x="0" y="3528409"/>
              <a:ext cx="9144109" cy="277200"/>
              <a:chOff x="0" y="1009"/>
              <a:chExt cx="9144109" cy="277200"/>
            </a:xfrm>
          </p:grpSpPr>
          <p:sp>
            <p:nvSpPr>
              <p:cNvPr id="3085" name="Google Shape;3085;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8" name="Google Shape;3118;p6"/>
            <p:cNvGrpSpPr/>
            <p:nvPr/>
          </p:nvGrpSpPr>
          <p:grpSpPr>
            <a:xfrm>
              <a:off x="0" y="3805609"/>
              <a:ext cx="9144109" cy="277200"/>
              <a:chOff x="0" y="1009"/>
              <a:chExt cx="9144109" cy="277200"/>
            </a:xfrm>
          </p:grpSpPr>
          <p:sp>
            <p:nvSpPr>
              <p:cNvPr id="3119" name="Google Shape;3119;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2" name="Google Shape;3152;p6"/>
            <p:cNvGrpSpPr/>
            <p:nvPr/>
          </p:nvGrpSpPr>
          <p:grpSpPr>
            <a:xfrm>
              <a:off x="0" y="4082809"/>
              <a:ext cx="9144109" cy="277200"/>
              <a:chOff x="0" y="1009"/>
              <a:chExt cx="9144109" cy="277200"/>
            </a:xfrm>
          </p:grpSpPr>
          <p:sp>
            <p:nvSpPr>
              <p:cNvPr id="3153" name="Google Shape;3153;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6" name="Google Shape;3186;p6"/>
            <p:cNvGrpSpPr/>
            <p:nvPr/>
          </p:nvGrpSpPr>
          <p:grpSpPr>
            <a:xfrm>
              <a:off x="0" y="4360009"/>
              <a:ext cx="9144109" cy="277200"/>
              <a:chOff x="0" y="1009"/>
              <a:chExt cx="9144109" cy="277200"/>
            </a:xfrm>
          </p:grpSpPr>
          <p:sp>
            <p:nvSpPr>
              <p:cNvPr id="3187" name="Google Shape;3187;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0" name="Google Shape;3220;p6"/>
            <p:cNvGrpSpPr/>
            <p:nvPr/>
          </p:nvGrpSpPr>
          <p:grpSpPr>
            <a:xfrm>
              <a:off x="0" y="4637209"/>
              <a:ext cx="9144109" cy="277200"/>
              <a:chOff x="0" y="1009"/>
              <a:chExt cx="9144109" cy="277200"/>
            </a:xfrm>
          </p:grpSpPr>
          <p:sp>
            <p:nvSpPr>
              <p:cNvPr id="3221" name="Google Shape;3221;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4" name="Google Shape;3254;p6"/>
            <p:cNvGrpSpPr/>
            <p:nvPr/>
          </p:nvGrpSpPr>
          <p:grpSpPr>
            <a:xfrm>
              <a:off x="0" y="4914409"/>
              <a:ext cx="9144109" cy="277200"/>
              <a:chOff x="0" y="1009"/>
              <a:chExt cx="9144109" cy="277200"/>
            </a:xfrm>
          </p:grpSpPr>
          <p:sp>
            <p:nvSpPr>
              <p:cNvPr id="3255" name="Google Shape;3255;p6"/>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288" name="Google Shape;3288;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289" name="Google Shape;3289;p6"/>
          <p:cNvSpPr/>
          <p:nvPr/>
        </p:nvSpPr>
        <p:spPr>
          <a:xfrm>
            <a:off x="8685401" y="414242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
          <p:cNvSpPr/>
          <p:nvPr/>
        </p:nvSpPr>
        <p:spPr>
          <a:xfrm>
            <a:off x="8524741" y="347759"/>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
          <p:cNvSpPr/>
          <p:nvPr/>
        </p:nvSpPr>
        <p:spPr>
          <a:xfrm>
            <a:off x="181391" y="202059"/>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292" name="Google Shape;3292;p6"/>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3293" name="Google Shape;3293;p6"/>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3294" name="Google Shape;3294;p6"/>
          <p:cNvSpPr/>
          <p:nvPr/>
        </p:nvSpPr>
        <p:spPr>
          <a:xfrm rot="885735">
            <a:off x="-644850" y="2328491"/>
            <a:ext cx="1217384" cy="3167083"/>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
          <p:cNvSpPr/>
          <p:nvPr/>
        </p:nvSpPr>
        <p:spPr>
          <a:xfrm>
            <a:off x="504576" y="3430564"/>
            <a:ext cx="289995" cy="289993"/>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
          <p:cNvSpPr/>
          <p:nvPr/>
        </p:nvSpPr>
        <p:spPr>
          <a:xfrm>
            <a:off x="180725" y="2246113"/>
            <a:ext cx="226559" cy="226557"/>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2"/>
        </a:solidFill>
      </p:bgPr>
    </p:bg>
    <p:spTree>
      <p:nvGrpSpPr>
        <p:cNvPr id="3297" name="Shape 3297"/>
        <p:cNvGrpSpPr/>
        <p:nvPr/>
      </p:nvGrpSpPr>
      <p:grpSpPr>
        <a:xfrm>
          <a:off x="0" y="0"/>
          <a:ext cx="0" cy="0"/>
          <a:chOff x="0" y="0"/>
          <a:chExt cx="0" cy="0"/>
        </a:xfrm>
      </p:grpSpPr>
      <p:grpSp>
        <p:nvGrpSpPr>
          <p:cNvPr id="3298" name="Google Shape;3298;p7"/>
          <p:cNvGrpSpPr/>
          <p:nvPr/>
        </p:nvGrpSpPr>
        <p:grpSpPr>
          <a:xfrm>
            <a:off x="0" y="-61641"/>
            <a:ext cx="9144109" cy="5266800"/>
            <a:chOff x="0" y="-75191"/>
            <a:chExt cx="9144109" cy="5266800"/>
          </a:xfrm>
        </p:grpSpPr>
        <p:grpSp>
          <p:nvGrpSpPr>
            <p:cNvPr id="3299" name="Google Shape;3299;p7"/>
            <p:cNvGrpSpPr/>
            <p:nvPr/>
          </p:nvGrpSpPr>
          <p:grpSpPr>
            <a:xfrm>
              <a:off x="0" y="-75191"/>
              <a:ext cx="9144109" cy="277200"/>
              <a:chOff x="0" y="1009"/>
              <a:chExt cx="9144109" cy="277200"/>
            </a:xfrm>
          </p:grpSpPr>
          <p:sp>
            <p:nvSpPr>
              <p:cNvPr id="3300" name="Google Shape;3300;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3" name="Google Shape;3333;p7"/>
            <p:cNvGrpSpPr/>
            <p:nvPr/>
          </p:nvGrpSpPr>
          <p:grpSpPr>
            <a:xfrm>
              <a:off x="0" y="202009"/>
              <a:ext cx="9144109" cy="277200"/>
              <a:chOff x="0" y="1009"/>
              <a:chExt cx="9144109" cy="277200"/>
            </a:xfrm>
          </p:grpSpPr>
          <p:sp>
            <p:nvSpPr>
              <p:cNvPr id="3334" name="Google Shape;3334;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7" name="Google Shape;3367;p7"/>
            <p:cNvGrpSpPr/>
            <p:nvPr/>
          </p:nvGrpSpPr>
          <p:grpSpPr>
            <a:xfrm>
              <a:off x="0" y="479209"/>
              <a:ext cx="9144109" cy="277200"/>
              <a:chOff x="0" y="1009"/>
              <a:chExt cx="9144109" cy="277200"/>
            </a:xfrm>
          </p:grpSpPr>
          <p:sp>
            <p:nvSpPr>
              <p:cNvPr id="3368" name="Google Shape;3368;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1" name="Google Shape;3401;p7"/>
            <p:cNvGrpSpPr/>
            <p:nvPr/>
          </p:nvGrpSpPr>
          <p:grpSpPr>
            <a:xfrm>
              <a:off x="0" y="756409"/>
              <a:ext cx="9144109" cy="277200"/>
              <a:chOff x="0" y="1009"/>
              <a:chExt cx="9144109" cy="277200"/>
            </a:xfrm>
          </p:grpSpPr>
          <p:sp>
            <p:nvSpPr>
              <p:cNvPr id="3402" name="Google Shape;3402;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7"/>
            <p:cNvGrpSpPr/>
            <p:nvPr/>
          </p:nvGrpSpPr>
          <p:grpSpPr>
            <a:xfrm>
              <a:off x="0" y="1033609"/>
              <a:ext cx="9144109" cy="277200"/>
              <a:chOff x="0" y="1009"/>
              <a:chExt cx="9144109" cy="277200"/>
            </a:xfrm>
          </p:grpSpPr>
          <p:sp>
            <p:nvSpPr>
              <p:cNvPr id="3436" name="Google Shape;3436;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9" name="Google Shape;3469;p7"/>
            <p:cNvGrpSpPr/>
            <p:nvPr/>
          </p:nvGrpSpPr>
          <p:grpSpPr>
            <a:xfrm>
              <a:off x="0" y="1310809"/>
              <a:ext cx="9144109" cy="277200"/>
              <a:chOff x="0" y="1009"/>
              <a:chExt cx="9144109" cy="277200"/>
            </a:xfrm>
          </p:grpSpPr>
          <p:sp>
            <p:nvSpPr>
              <p:cNvPr id="3470" name="Google Shape;3470;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3" name="Google Shape;3503;p7"/>
            <p:cNvGrpSpPr/>
            <p:nvPr/>
          </p:nvGrpSpPr>
          <p:grpSpPr>
            <a:xfrm>
              <a:off x="0" y="1588009"/>
              <a:ext cx="9144109" cy="277200"/>
              <a:chOff x="0" y="1009"/>
              <a:chExt cx="9144109" cy="277200"/>
            </a:xfrm>
          </p:grpSpPr>
          <p:sp>
            <p:nvSpPr>
              <p:cNvPr id="3504" name="Google Shape;3504;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7" name="Google Shape;3537;p7"/>
            <p:cNvGrpSpPr/>
            <p:nvPr/>
          </p:nvGrpSpPr>
          <p:grpSpPr>
            <a:xfrm>
              <a:off x="0" y="1865209"/>
              <a:ext cx="9144109" cy="277200"/>
              <a:chOff x="0" y="1009"/>
              <a:chExt cx="9144109" cy="277200"/>
            </a:xfrm>
          </p:grpSpPr>
          <p:sp>
            <p:nvSpPr>
              <p:cNvPr id="3538" name="Google Shape;3538;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1" name="Google Shape;3571;p7"/>
            <p:cNvGrpSpPr/>
            <p:nvPr/>
          </p:nvGrpSpPr>
          <p:grpSpPr>
            <a:xfrm>
              <a:off x="0" y="2142409"/>
              <a:ext cx="9144109" cy="277200"/>
              <a:chOff x="0" y="1009"/>
              <a:chExt cx="9144109" cy="277200"/>
            </a:xfrm>
          </p:grpSpPr>
          <p:sp>
            <p:nvSpPr>
              <p:cNvPr id="3572" name="Google Shape;3572;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5" name="Google Shape;3605;p7"/>
            <p:cNvGrpSpPr/>
            <p:nvPr/>
          </p:nvGrpSpPr>
          <p:grpSpPr>
            <a:xfrm>
              <a:off x="0" y="2419609"/>
              <a:ext cx="9144109" cy="277200"/>
              <a:chOff x="0" y="1009"/>
              <a:chExt cx="9144109" cy="277200"/>
            </a:xfrm>
          </p:grpSpPr>
          <p:sp>
            <p:nvSpPr>
              <p:cNvPr id="3606" name="Google Shape;3606;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9" name="Google Shape;3639;p7"/>
            <p:cNvGrpSpPr/>
            <p:nvPr/>
          </p:nvGrpSpPr>
          <p:grpSpPr>
            <a:xfrm>
              <a:off x="0" y="2696809"/>
              <a:ext cx="9144109" cy="277200"/>
              <a:chOff x="0" y="1009"/>
              <a:chExt cx="9144109" cy="277200"/>
            </a:xfrm>
          </p:grpSpPr>
          <p:sp>
            <p:nvSpPr>
              <p:cNvPr id="3640" name="Google Shape;3640;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7"/>
            <p:cNvGrpSpPr/>
            <p:nvPr/>
          </p:nvGrpSpPr>
          <p:grpSpPr>
            <a:xfrm>
              <a:off x="0" y="2974009"/>
              <a:ext cx="9144109" cy="277200"/>
              <a:chOff x="0" y="1009"/>
              <a:chExt cx="9144109" cy="277200"/>
            </a:xfrm>
          </p:grpSpPr>
          <p:sp>
            <p:nvSpPr>
              <p:cNvPr id="3674" name="Google Shape;3674;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7" name="Google Shape;3707;p7"/>
            <p:cNvGrpSpPr/>
            <p:nvPr/>
          </p:nvGrpSpPr>
          <p:grpSpPr>
            <a:xfrm>
              <a:off x="0" y="3251209"/>
              <a:ext cx="9144109" cy="277200"/>
              <a:chOff x="0" y="1009"/>
              <a:chExt cx="9144109" cy="277200"/>
            </a:xfrm>
          </p:grpSpPr>
          <p:sp>
            <p:nvSpPr>
              <p:cNvPr id="3708" name="Google Shape;3708;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1" name="Google Shape;3741;p7"/>
            <p:cNvGrpSpPr/>
            <p:nvPr/>
          </p:nvGrpSpPr>
          <p:grpSpPr>
            <a:xfrm>
              <a:off x="0" y="3528409"/>
              <a:ext cx="9144109" cy="277200"/>
              <a:chOff x="0" y="1009"/>
              <a:chExt cx="9144109" cy="277200"/>
            </a:xfrm>
          </p:grpSpPr>
          <p:sp>
            <p:nvSpPr>
              <p:cNvPr id="3742" name="Google Shape;3742;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5" name="Google Shape;3775;p7"/>
            <p:cNvGrpSpPr/>
            <p:nvPr/>
          </p:nvGrpSpPr>
          <p:grpSpPr>
            <a:xfrm>
              <a:off x="0" y="3805609"/>
              <a:ext cx="9144109" cy="277200"/>
              <a:chOff x="0" y="1009"/>
              <a:chExt cx="9144109" cy="277200"/>
            </a:xfrm>
          </p:grpSpPr>
          <p:sp>
            <p:nvSpPr>
              <p:cNvPr id="3776" name="Google Shape;3776;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9" name="Google Shape;3809;p7"/>
            <p:cNvGrpSpPr/>
            <p:nvPr/>
          </p:nvGrpSpPr>
          <p:grpSpPr>
            <a:xfrm>
              <a:off x="0" y="4082809"/>
              <a:ext cx="9144109" cy="277200"/>
              <a:chOff x="0" y="1009"/>
              <a:chExt cx="9144109" cy="277200"/>
            </a:xfrm>
          </p:grpSpPr>
          <p:sp>
            <p:nvSpPr>
              <p:cNvPr id="3810" name="Google Shape;3810;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3" name="Google Shape;3843;p7"/>
            <p:cNvGrpSpPr/>
            <p:nvPr/>
          </p:nvGrpSpPr>
          <p:grpSpPr>
            <a:xfrm>
              <a:off x="0" y="4360009"/>
              <a:ext cx="9144109" cy="277200"/>
              <a:chOff x="0" y="1009"/>
              <a:chExt cx="9144109" cy="277200"/>
            </a:xfrm>
          </p:grpSpPr>
          <p:sp>
            <p:nvSpPr>
              <p:cNvPr id="3844" name="Google Shape;3844;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7" name="Google Shape;3877;p7"/>
            <p:cNvGrpSpPr/>
            <p:nvPr/>
          </p:nvGrpSpPr>
          <p:grpSpPr>
            <a:xfrm>
              <a:off x="0" y="4637209"/>
              <a:ext cx="9144109" cy="277200"/>
              <a:chOff x="0" y="1009"/>
              <a:chExt cx="9144109" cy="277200"/>
            </a:xfrm>
          </p:grpSpPr>
          <p:sp>
            <p:nvSpPr>
              <p:cNvPr id="3878" name="Google Shape;3878;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1" name="Google Shape;3911;p7"/>
            <p:cNvGrpSpPr/>
            <p:nvPr/>
          </p:nvGrpSpPr>
          <p:grpSpPr>
            <a:xfrm>
              <a:off x="0" y="4914409"/>
              <a:ext cx="9144109" cy="277200"/>
              <a:chOff x="0" y="1009"/>
              <a:chExt cx="9144109" cy="277200"/>
            </a:xfrm>
          </p:grpSpPr>
          <p:sp>
            <p:nvSpPr>
              <p:cNvPr id="3912" name="Google Shape;3912;p7"/>
              <p:cNvSpPr/>
              <p:nvPr/>
            </p:nvSpPr>
            <p:spPr>
              <a:xfrm>
                <a:off x="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
              <p:cNvSpPr/>
              <p:nvPr/>
            </p:nvSpPr>
            <p:spPr>
              <a:xfrm>
                <a:off x="277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
              <p:cNvSpPr/>
              <p:nvPr/>
            </p:nvSpPr>
            <p:spPr>
              <a:xfrm>
                <a:off x="554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
              <p:cNvSpPr/>
              <p:nvPr/>
            </p:nvSpPr>
            <p:spPr>
              <a:xfrm>
                <a:off x="831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
              <p:cNvSpPr/>
              <p:nvPr/>
            </p:nvSpPr>
            <p:spPr>
              <a:xfrm>
                <a:off x="1108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
              <p:cNvSpPr/>
              <p:nvPr/>
            </p:nvSpPr>
            <p:spPr>
              <a:xfrm>
                <a:off x="1385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
              <p:cNvSpPr/>
              <p:nvPr/>
            </p:nvSpPr>
            <p:spPr>
              <a:xfrm>
                <a:off x="1662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
              <p:cNvSpPr/>
              <p:nvPr/>
            </p:nvSpPr>
            <p:spPr>
              <a:xfrm>
                <a:off x="1939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
              <p:cNvSpPr/>
              <p:nvPr/>
            </p:nvSpPr>
            <p:spPr>
              <a:xfrm>
                <a:off x="2216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
              <p:cNvSpPr/>
              <p:nvPr/>
            </p:nvSpPr>
            <p:spPr>
              <a:xfrm>
                <a:off x="2493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
              <p:cNvSpPr/>
              <p:nvPr/>
            </p:nvSpPr>
            <p:spPr>
              <a:xfrm>
                <a:off x="2770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
              <p:cNvSpPr/>
              <p:nvPr/>
            </p:nvSpPr>
            <p:spPr>
              <a:xfrm>
                <a:off x="3048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
              <p:cNvSpPr/>
              <p:nvPr/>
            </p:nvSpPr>
            <p:spPr>
              <a:xfrm>
                <a:off x="3325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
              <p:cNvSpPr/>
              <p:nvPr/>
            </p:nvSpPr>
            <p:spPr>
              <a:xfrm>
                <a:off x="3602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
              <p:cNvSpPr/>
              <p:nvPr/>
            </p:nvSpPr>
            <p:spPr>
              <a:xfrm>
                <a:off x="3879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
              <p:cNvSpPr/>
              <p:nvPr/>
            </p:nvSpPr>
            <p:spPr>
              <a:xfrm>
                <a:off x="4156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
              <p:cNvSpPr/>
              <p:nvPr/>
            </p:nvSpPr>
            <p:spPr>
              <a:xfrm>
                <a:off x="4433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
              <p:cNvSpPr/>
              <p:nvPr/>
            </p:nvSpPr>
            <p:spPr>
              <a:xfrm>
                <a:off x="4710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
              <p:cNvSpPr/>
              <p:nvPr/>
            </p:nvSpPr>
            <p:spPr>
              <a:xfrm>
                <a:off x="4987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
              <p:cNvSpPr/>
              <p:nvPr/>
            </p:nvSpPr>
            <p:spPr>
              <a:xfrm>
                <a:off x="5264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
              <p:cNvSpPr/>
              <p:nvPr/>
            </p:nvSpPr>
            <p:spPr>
              <a:xfrm>
                <a:off x="5541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
              <p:cNvSpPr/>
              <p:nvPr/>
            </p:nvSpPr>
            <p:spPr>
              <a:xfrm>
                <a:off x="5818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
              <p:cNvSpPr/>
              <p:nvPr/>
            </p:nvSpPr>
            <p:spPr>
              <a:xfrm>
                <a:off x="6096000"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
              <p:cNvSpPr/>
              <p:nvPr/>
            </p:nvSpPr>
            <p:spPr>
              <a:xfrm>
                <a:off x="6373091"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
              <p:cNvSpPr/>
              <p:nvPr/>
            </p:nvSpPr>
            <p:spPr>
              <a:xfrm>
                <a:off x="6650182"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
              <p:cNvSpPr/>
              <p:nvPr/>
            </p:nvSpPr>
            <p:spPr>
              <a:xfrm>
                <a:off x="6927273"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
              <p:cNvSpPr/>
              <p:nvPr/>
            </p:nvSpPr>
            <p:spPr>
              <a:xfrm>
                <a:off x="7204364"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
              <p:cNvSpPr/>
              <p:nvPr/>
            </p:nvSpPr>
            <p:spPr>
              <a:xfrm>
                <a:off x="748145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
              <p:cNvSpPr/>
              <p:nvPr/>
            </p:nvSpPr>
            <p:spPr>
              <a:xfrm>
                <a:off x="7758545"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
              <p:cNvSpPr/>
              <p:nvPr/>
            </p:nvSpPr>
            <p:spPr>
              <a:xfrm>
                <a:off x="8035636"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
              <p:cNvSpPr/>
              <p:nvPr/>
            </p:nvSpPr>
            <p:spPr>
              <a:xfrm>
                <a:off x="8312727"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
              <p:cNvSpPr/>
              <p:nvPr/>
            </p:nvSpPr>
            <p:spPr>
              <a:xfrm>
                <a:off x="8589818"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
              <p:cNvSpPr/>
              <p:nvPr/>
            </p:nvSpPr>
            <p:spPr>
              <a:xfrm>
                <a:off x="8866909" y="1009"/>
                <a:ext cx="277200" cy="277200"/>
              </a:xfrm>
              <a:prstGeom prst="ellipse">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945" name="Google Shape;3945;p7"/>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3946" name="Google Shape;3946;p7"/>
          <p:cNvSpPr txBox="1"/>
          <p:nvPr>
            <p:ph idx="1" type="subTitle"/>
          </p:nvPr>
        </p:nvSpPr>
        <p:spPr>
          <a:xfrm>
            <a:off x="720000" y="1541950"/>
            <a:ext cx="4294800" cy="2298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Font typeface="Nunito Light"/>
              <a:buChar char="●"/>
              <a:defRPr sz="1600"/>
            </a:lvl1pPr>
            <a:lvl2pPr lvl="1" rtl="0" algn="ctr">
              <a:lnSpc>
                <a:spcPct val="100000"/>
              </a:lnSpc>
              <a:spcBef>
                <a:spcPts val="0"/>
              </a:spcBef>
              <a:spcAft>
                <a:spcPts val="0"/>
              </a:spcAft>
              <a:buClr>
                <a:srgbClr val="E76A28"/>
              </a:buClr>
              <a:buSzPts val="1600"/>
              <a:buFont typeface="Nunito Light"/>
              <a:buChar char="○"/>
              <a:defRPr/>
            </a:lvl2pPr>
            <a:lvl3pPr lvl="2" rtl="0" algn="ctr">
              <a:lnSpc>
                <a:spcPct val="100000"/>
              </a:lnSpc>
              <a:spcBef>
                <a:spcPts val="1600"/>
              </a:spcBef>
              <a:spcAft>
                <a:spcPts val="0"/>
              </a:spcAft>
              <a:buClr>
                <a:srgbClr val="E76A28"/>
              </a:buClr>
              <a:buSzPts val="1500"/>
              <a:buFont typeface="Nunito Light"/>
              <a:buChar char="■"/>
              <a:defRPr/>
            </a:lvl3pPr>
            <a:lvl4pPr lvl="3" rtl="0" algn="ctr">
              <a:lnSpc>
                <a:spcPct val="100000"/>
              </a:lnSpc>
              <a:spcBef>
                <a:spcPts val="1600"/>
              </a:spcBef>
              <a:spcAft>
                <a:spcPts val="0"/>
              </a:spcAft>
              <a:buClr>
                <a:srgbClr val="E76A28"/>
              </a:buClr>
              <a:buSzPts val="1500"/>
              <a:buFont typeface="Nunito Light"/>
              <a:buChar char="●"/>
              <a:defRPr/>
            </a:lvl4pPr>
            <a:lvl5pPr lvl="4" rtl="0" algn="ctr">
              <a:lnSpc>
                <a:spcPct val="100000"/>
              </a:lnSpc>
              <a:spcBef>
                <a:spcPts val="1600"/>
              </a:spcBef>
              <a:spcAft>
                <a:spcPts val="0"/>
              </a:spcAft>
              <a:buClr>
                <a:srgbClr val="E76A28"/>
              </a:buClr>
              <a:buSzPts val="1400"/>
              <a:buFont typeface="Nunito Light"/>
              <a:buChar char="○"/>
              <a:defRPr/>
            </a:lvl5pPr>
            <a:lvl6pPr lvl="5" rtl="0" algn="ctr">
              <a:lnSpc>
                <a:spcPct val="100000"/>
              </a:lnSpc>
              <a:spcBef>
                <a:spcPts val="1600"/>
              </a:spcBef>
              <a:spcAft>
                <a:spcPts val="0"/>
              </a:spcAft>
              <a:buClr>
                <a:srgbClr val="999999"/>
              </a:buClr>
              <a:buSzPts val="1400"/>
              <a:buFont typeface="Nunito Light"/>
              <a:buChar char="■"/>
              <a:defRPr/>
            </a:lvl6pPr>
            <a:lvl7pPr lvl="6" rtl="0" algn="ctr">
              <a:lnSpc>
                <a:spcPct val="100000"/>
              </a:lnSpc>
              <a:spcBef>
                <a:spcPts val="1600"/>
              </a:spcBef>
              <a:spcAft>
                <a:spcPts val="0"/>
              </a:spcAft>
              <a:buClr>
                <a:srgbClr val="999999"/>
              </a:buClr>
              <a:buSzPts val="1300"/>
              <a:buFont typeface="Nunito Light"/>
              <a:buChar char="●"/>
              <a:defRPr/>
            </a:lvl7pPr>
            <a:lvl8pPr lvl="7" rtl="0" algn="ctr">
              <a:lnSpc>
                <a:spcPct val="100000"/>
              </a:lnSpc>
              <a:spcBef>
                <a:spcPts val="1600"/>
              </a:spcBef>
              <a:spcAft>
                <a:spcPts val="0"/>
              </a:spcAft>
              <a:buClr>
                <a:srgbClr val="999999"/>
              </a:buClr>
              <a:buSzPts val="1300"/>
              <a:buFont typeface="Nunito Light"/>
              <a:buChar char="○"/>
              <a:defRPr/>
            </a:lvl8pPr>
            <a:lvl9pPr lvl="8" rtl="0" algn="ctr">
              <a:lnSpc>
                <a:spcPct val="100000"/>
              </a:lnSpc>
              <a:spcBef>
                <a:spcPts val="1600"/>
              </a:spcBef>
              <a:spcAft>
                <a:spcPts val="1600"/>
              </a:spcAft>
              <a:buClr>
                <a:srgbClr val="999999"/>
              </a:buClr>
              <a:buSzPts val="1400"/>
              <a:buFont typeface="Nunito Light"/>
              <a:buChar char="■"/>
              <a:defRPr/>
            </a:lvl9pPr>
          </a:lstStyle>
          <a:p/>
        </p:txBody>
      </p:sp>
      <p:cxnSp>
        <p:nvCxnSpPr>
          <p:cNvPr id="3947" name="Google Shape;3947;p7"/>
          <p:cNvCxnSpPr/>
          <p:nvPr/>
        </p:nvCxnSpPr>
        <p:spPr>
          <a:xfrm>
            <a:off x="564900" y="4604000"/>
            <a:ext cx="8014200" cy="0"/>
          </a:xfrm>
          <a:prstGeom prst="straightConnector1">
            <a:avLst/>
          </a:prstGeom>
          <a:noFill/>
          <a:ln cap="flat" cmpd="sng" w="9525">
            <a:solidFill>
              <a:schemeClr val="dk1"/>
            </a:solidFill>
            <a:prstDash val="solid"/>
            <a:round/>
            <a:headEnd len="med" w="med" type="none"/>
            <a:tailEnd len="med" w="med" type="none"/>
          </a:ln>
        </p:spPr>
      </p:cxnSp>
      <p:cxnSp>
        <p:nvCxnSpPr>
          <p:cNvPr id="3948" name="Google Shape;3948;p7"/>
          <p:cNvCxnSpPr/>
          <p:nvPr/>
        </p:nvCxnSpPr>
        <p:spPr>
          <a:xfrm>
            <a:off x="564900" y="4692150"/>
            <a:ext cx="8014200" cy="0"/>
          </a:xfrm>
          <a:prstGeom prst="straightConnector1">
            <a:avLst/>
          </a:prstGeom>
          <a:noFill/>
          <a:ln cap="flat" cmpd="sng" w="9525">
            <a:solidFill>
              <a:schemeClr val="dk1"/>
            </a:solidFill>
            <a:prstDash val="solid"/>
            <a:round/>
            <a:headEnd len="med" w="med" type="none"/>
            <a:tailEnd len="med" w="med" type="none"/>
          </a:ln>
        </p:spPr>
      </p:cxnSp>
      <p:sp>
        <p:nvSpPr>
          <p:cNvPr id="3949" name="Google Shape;3949;p7"/>
          <p:cNvSpPr/>
          <p:nvPr/>
        </p:nvSpPr>
        <p:spPr>
          <a:xfrm>
            <a:off x="166462" y="3947778"/>
            <a:ext cx="465887" cy="46588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
          <p:cNvSpPr/>
          <p:nvPr/>
        </p:nvSpPr>
        <p:spPr>
          <a:xfrm>
            <a:off x="8350387" y="126203"/>
            <a:ext cx="465887" cy="46588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1"/>
        </a:solidFill>
      </p:bgPr>
    </p:bg>
    <p:spTree>
      <p:nvGrpSpPr>
        <p:cNvPr id="3951" name="Shape 3951"/>
        <p:cNvGrpSpPr/>
        <p:nvPr/>
      </p:nvGrpSpPr>
      <p:grpSpPr>
        <a:xfrm>
          <a:off x="0" y="0"/>
          <a:ext cx="0" cy="0"/>
          <a:chOff x="0" y="0"/>
          <a:chExt cx="0" cy="0"/>
        </a:xfrm>
      </p:grpSpPr>
      <p:grpSp>
        <p:nvGrpSpPr>
          <p:cNvPr id="3952" name="Google Shape;3952;p8"/>
          <p:cNvGrpSpPr/>
          <p:nvPr/>
        </p:nvGrpSpPr>
        <p:grpSpPr>
          <a:xfrm>
            <a:off x="0" y="-61641"/>
            <a:ext cx="9144109" cy="5266800"/>
            <a:chOff x="0" y="-75191"/>
            <a:chExt cx="9144109" cy="5266800"/>
          </a:xfrm>
        </p:grpSpPr>
        <p:grpSp>
          <p:nvGrpSpPr>
            <p:cNvPr id="3953" name="Google Shape;3953;p8"/>
            <p:cNvGrpSpPr/>
            <p:nvPr/>
          </p:nvGrpSpPr>
          <p:grpSpPr>
            <a:xfrm>
              <a:off x="0" y="-75191"/>
              <a:ext cx="9144109" cy="277200"/>
              <a:chOff x="0" y="1009"/>
              <a:chExt cx="9144109" cy="277200"/>
            </a:xfrm>
          </p:grpSpPr>
          <p:sp>
            <p:nvSpPr>
              <p:cNvPr id="3954" name="Google Shape;3954;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7" name="Google Shape;3987;p8"/>
            <p:cNvGrpSpPr/>
            <p:nvPr/>
          </p:nvGrpSpPr>
          <p:grpSpPr>
            <a:xfrm>
              <a:off x="0" y="202009"/>
              <a:ext cx="9144109" cy="277200"/>
              <a:chOff x="0" y="1009"/>
              <a:chExt cx="9144109" cy="277200"/>
            </a:xfrm>
          </p:grpSpPr>
          <p:sp>
            <p:nvSpPr>
              <p:cNvPr id="3988" name="Google Shape;3988;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21" name="Google Shape;4021;p8"/>
            <p:cNvGrpSpPr/>
            <p:nvPr/>
          </p:nvGrpSpPr>
          <p:grpSpPr>
            <a:xfrm>
              <a:off x="0" y="479209"/>
              <a:ext cx="9144109" cy="277200"/>
              <a:chOff x="0" y="1009"/>
              <a:chExt cx="9144109" cy="277200"/>
            </a:xfrm>
          </p:grpSpPr>
          <p:sp>
            <p:nvSpPr>
              <p:cNvPr id="4022" name="Google Shape;4022;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5" name="Google Shape;4055;p8"/>
            <p:cNvGrpSpPr/>
            <p:nvPr/>
          </p:nvGrpSpPr>
          <p:grpSpPr>
            <a:xfrm>
              <a:off x="0" y="756409"/>
              <a:ext cx="9144109" cy="277200"/>
              <a:chOff x="0" y="1009"/>
              <a:chExt cx="9144109" cy="277200"/>
            </a:xfrm>
          </p:grpSpPr>
          <p:sp>
            <p:nvSpPr>
              <p:cNvPr id="4056" name="Google Shape;4056;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9" name="Google Shape;4089;p8"/>
            <p:cNvGrpSpPr/>
            <p:nvPr/>
          </p:nvGrpSpPr>
          <p:grpSpPr>
            <a:xfrm>
              <a:off x="0" y="1033609"/>
              <a:ext cx="9144109" cy="277200"/>
              <a:chOff x="0" y="1009"/>
              <a:chExt cx="9144109" cy="277200"/>
            </a:xfrm>
          </p:grpSpPr>
          <p:sp>
            <p:nvSpPr>
              <p:cNvPr id="4090" name="Google Shape;4090;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3" name="Google Shape;4123;p8"/>
            <p:cNvGrpSpPr/>
            <p:nvPr/>
          </p:nvGrpSpPr>
          <p:grpSpPr>
            <a:xfrm>
              <a:off x="0" y="1310809"/>
              <a:ext cx="9144109" cy="277200"/>
              <a:chOff x="0" y="1009"/>
              <a:chExt cx="9144109" cy="277200"/>
            </a:xfrm>
          </p:grpSpPr>
          <p:sp>
            <p:nvSpPr>
              <p:cNvPr id="4124" name="Google Shape;4124;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8"/>
            <p:cNvGrpSpPr/>
            <p:nvPr/>
          </p:nvGrpSpPr>
          <p:grpSpPr>
            <a:xfrm>
              <a:off x="0" y="1588009"/>
              <a:ext cx="9144109" cy="277200"/>
              <a:chOff x="0" y="1009"/>
              <a:chExt cx="9144109" cy="277200"/>
            </a:xfrm>
          </p:grpSpPr>
          <p:sp>
            <p:nvSpPr>
              <p:cNvPr id="4158" name="Google Shape;4158;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1" name="Google Shape;4191;p8"/>
            <p:cNvGrpSpPr/>
            <p:nvPr/>
          </p:nvGrpSpPr>
          <p:grpSpPr>
            <a:xfrm>
              <a:off x="0" y="1865209"/>
              <a:ext cx="9144109" cy="277200"/>
              <a:chOff x="0" y="1009"/>
              <a:chExt cx="9144109" cy="277200"/>
            </a:xfrm>
          </p:grpSpPr>
          <p:sp>
            <p:nvSpPr>
              <p:cNvPr id="4192" name="Google Shape;4192;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5" name="Google Shape;4225;p8"/>
            <p:cNvGrpSpPr/>
            <p:nvPr/>
          </p:nvGrpSpPr>
          <p:grpSpPr>
            <a:xfrm>
              <a:off x="0" y="2142409"/>
              <a:ext cx="9144109" cy="277200"/>
              <a:chOff x="0" y="1009"/>
              <a:chExt cx="9144109" cy="277200"/>
            </a:xfrm>
          </p:grpSpPr>
          <p:sp>
            <p:nvSpPr>
              <p:cNvPr id="4226" name="Google Shape;4226;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59" name="Google Shape;4259;p8"/>
            <p:cNvGrpSpPr/>
            <p:nvPr/>
          </p:nvGrpSpPr>
          <p:grpSpPr>
            <a:xfrm>
              <a:off x="0" y="2419609"/>
              <a:ext cx="9144109" cy="277200"/>
              <a:chOff x="0" y="1009"/>
              <a:chExt cx="9144109" cy="277200"/>
            </a:xfrm>
          </p:grpSpPr>
          <p:sp>
            <p:nvSpPr>
              <p:cNvPr id="4260" name="Google Shape;4260;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3" name="Google Shape;4293;p8"/>
            <p:cNvGrpSpPr/>
            <p:nvPr/>
          </p:nvGrpSpPr>
          <p:grpSpPr>
            <a:xfrm>
              <a:off x="0" y="2696809"/>
              <a:ext cx="9144109" cy="277200"/>
              <a:chOff x="0" y="1009"/>
              <a:chExt cx="9144109" cy="277200"/>
            </a:xfrm>
          </p:grpSpPr>
          <p:sp>
            <p:nvSpPr>
              <p:cNvPr id="4294" name="Google Shape;4294;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7" name="Google Shape;4327;p8"/>
            <p:cNvGrpSpPr/>
            <p:nvPr/>
          </p:nvGrpSpPr>
          <p:grpSpPr>
            <a:xfrm>
              <a:off x="0" y="2974009"/>
              <a:ext cx="9144109" cy="277200"/>
              <a:chOff x="0" y="1009"/>
              <a:chExt cx="9144109" cy="277200"/>
            </a:xfrm>
          </p:grpSpPr>
          <p:sp>
            <p:nvSpPr>
              <p:cNvPr id="4328" name="Google Shape;4328;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1" name="Google Shape;4361;p8"/>
            <p:cNvGrpSpPr/>
            <p:nvPr/>
          </p:nvGrpSpPr>
          <p:grpSpPr>
            <a:xfrm>
              <a:off x="0" y="3251209"/>
              <a:ext cx="9144109" cy="277200"/>
              <a:chOff x="0" y="1009"/>
              <a:chExt cx="9144109" cy="277200"/>
            </a:xfrm>
          </p:grpSpPr>
          <p:sp>
            <p:nvSpPr>
              <p:cNvPr id="4362" name="Google Shape;4362;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5" name="Google Shape;4395;p8"/>
            <p:cNvGrpSpPr/>
            <p:nvPr/>
          </p:nvGrpSpPr>
          <p:grpSpPr>
            <a:xfrm>
              <a:off x="0" y="3528409"/>
              <a:ext cx="9144109" cy="277200"/>
              <a:chOff x="0" y="1009"/>
              <a:chExt cx="9144109" cy="277200"/>
            </a:xfrm>
          </p:grpSpPr>
          <p:sp>
            <p:nvSpPr>
              <p:cNvPr id="4396" name="Google Shape;4396;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9" name="Google Shape;4429;p8"/>
            <p:cNvGrpSpPr/>
            <p:nvPr/>
          </p:nvGrpSpPr>
          <p:grpSpPr>
            <a:xfrm>
              <a:off x="0" y="3805609"/>
              <a:ext cx="9144109" cy="277200"/>
              <a:chOff x="0" y="1009"/>
              <a:chExt cx="9144109" cy="277200"/>
            </a:xfrm>
          </p:grpSpPr>
          <p:sp>
            <p:nvSpPr>
              <p:cNvPr id="4430" name="Google Shape;4430;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3" name="Google Shape;4463;p8"/>
            <p:cNvGrpSpPr/>
            <p:nvPr/>
          </p:nvGrpSpPr>
          <p:grpSpPr>
            <a:xfrm>
              <a:off x="0" y="4082809"/>
              <a:ext cx="9144109" cy="277200"/>
              <a:chOff x="0" y="1009"/>
              <a:chExt cx="9144109" cy="277200"/>
            </a:xfrm>
          </p:grpSpPr>
          <p:sp>
            <p:nvSpPr>
              <p:cNvPr id="4464" name="Google Shape;4464;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7" name="Google Shape;4497;p8"/>
            <p:cNvGrpSpPr/>
            <p:nvPr/>
          </p:nvGrpSpPr>
          <p:grpSpPr>
            <a:xfrm>
              <a:off x="0" y="4360009"/>
              <a:ext cx="9144109" cy="277200"/>
              <a:chOff x="0" y="1009"/>
              <a:chExt cx="9144109" cy="277200"/>
            </a:xfrm>
          </p:grpSpPr>
          <p:sp>
            <p:nvSpPr>
              <p:cNvPr id="4498" name="Google Shape;4498;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8"/>
            <p:cNvGrpSpPr/>
            <p:nvPr/>
          </p:nvGrpSpPr>
          <p:grpSpPr>
            <a:xfrm>
              <a:off x="0" y="4637209"/>
              <a:ext cx="9144109" cy="277200"/>
              <a:chOff x="0" y="1009"/>
              <a:chExt cx="9144109" cy="277200"/>
            </a:xfrm>
          </p:grpSpPr>
          <p:sp>
            <p:nvSpPr>
              <p:cNvPr id="4532" name="Google Shape;4532;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5" name="Google Shape;4565;p8"/>
            <p:cNvGrpSpPr/>
            <p:nvPr/>
          </p:nvGrpSpPr>
          <p:grpSpPr>
            <a:xfrm>
              <a:off x="0" y="4914409"/>
              <a:ext cx="9144109" cy="277200"/>
              <a:chOff x="0" y="1009"/>
              <a:chExt cx="9144109" cy="277200"/>
            </a:xfrm>
          </p:grpSpPr>
          <p:sp>
            <p:nvSpPr>
              <p:cNvPr id="4566" name="Google Shape;4566;p8"/>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599" name="Google Shape;4599;p8"/>
          <p:cNvSpPr txBox="1"/>
          <p:nvPr>
            <p:ph type="title"/>
          </p:nvPr>
        </p:nvSpPr>
        <p:spPr>
          <a:xfrm>
            <a:off x="1981350" y="1447950"/>
            <a:ext cx="5181300" cy="22476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Clr>
                <a:schemeClr val="lt1"/>
              </a:buClr>
              <a:buSzPts val="4800"/>
              <a:buNone/>
              <a:defRPr sz="7200">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4600" name="Google Shape;4600;p8"/>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4601" name="Google Shape;4601;p8"/>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4602" name="Google Shape;4602;p8"/>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603" name="Google Shape;4603;p8"/>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4604" name="Google Shape;4604;p8"/>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4605" name="Google Shape;4605;p8"/>
          <p:cNvSpPr/>
          <p:nvPr/>
        </p:nvSpPr>
        <p:spPr>
          <a:xfrm rot="2172431">
            <a:off x="8040962" y="1055951"/>
            <a:ext cx="1307247" cy="3401999"/>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
          <p:cNvSpPr/>
          <p:nvPr/>
        </p:nvSpPr>
        <p:spPr>
          <a:xfrm rot="1848421">
            <a:off x="-747404" y="680693"/>
            <a:ext cx="1579817" cy="4110735"/>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
          <p:cNvSpPr/>
          <p:nvPr/>
        </p:nvSpPr>
        <p:spPr>
          <a:xfrm>
            <a:off x="593351" y="29475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
          <p:cNvSpPr/>
          <p:nvPr/>
        </p:nvSpPr>
        <p:spPr>
          <a:xfrm>
            <a:off x="8156980" y="2001626"/>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
          <p:cNvSpPr/>
          <p:nvPr/>
        </p:nvSpPr>
        <p:spPr>
          <a:xfrm>
            <a:off x="593349" y="85256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1"/>
        </a:solidFill>
      </p:bgPr>
    </p:bg>
    <p:spTree>
      <p:nvGrpSpPr>
        <p:cNvPr id="4610" name="Shape 4610"/>
        <p:cNvGrpSpPr/>
        <p:nvPr/>
      </p:nvGrpSpPr>
      <p:grpSpPr>
        <a:xfrm>
          <a:off x="0" y="0"/>
          <a:ext cx="0" cy="0"/>
          <a:chOff x="0" y="0"/>
          <a:chExt cx="0" cy="0"/>
        </a:xfrm>
      </p:grpSpPr>
      <p:grpSp>
        <p:nvGrpSpPr>
          <p:cNvPr id="4611" name="Google Shape;4611;p9"/>
          <p:cNvGrpSpPr/>
          <p:nvPr/>
        </p:nvGrpSpPr>
        <p:grpSpPr>
          <a:xfrm>
            <a:off x="0" y="-61641"/>
            <a:ext cx="9144109" cy="5266800"/>
            <a:chOff x="0" y="-75191"/>
            <a:chExt cx="9144109" cy="5266800"/>
          </a:xfrm>
        </p:grpSpPr>
        <p:grpSp>
          <p:nvGrpSpPr>
            <p:cNvPr id="4612" name="Google Shape;4612;p9"/>
            <p:cNvGrpSpPr/>
            <p:nvPr/>
          </p:nvGrpSpPr>
          <p:grpSpPr>
            <a:xfrm>
              <a:off x="0" y="-75191"/>
              <a:ext cx="9144109" cy="277200"/>
              <a:chOff x="0" y="1009"/>
              <a:chExt cx="9144109" cy="277200"/>
            </a:xfrm>
          </p:grpSpPr>
          <p:sp>
            <p:nvSpPr>
              <p:cNvPr id="4613" name="Google Shape;4613;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9"/>
            <p:cNvGrpSpPr/>
            <p:nvPr/>
          </p:nvGrpSpPr>
          <p:grpSpPr>
            <a:xfrm>
              <a:off x="0" y="202009"/>
              <a:ext cx="9144109" cy="277200"/>
              <a:chOff x="0" y="1009"/>
              <a:chExt cx="9144109" cy="277200"/>
            </a:xfrm>
          </p:grpSpPr>
          <p:sp>
            <p:nvSpPr>
              <p:cNvPr id="4647" name="Google Shape;4647;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0" name="Google Shape;4680;p9"/>
            <p:cNvGrpSpPr/>
            <p:nvPr/>
          </p:nvGrpSpPr>
          <p:grpSpPr>
            <a:xfrm>
              <a:off x="0" y="479209"/>
              <a:ext cx="9144109" cy="277200"/>
              <a:chOff x="0" y="1009"/>
              <a:chExt cx="9144109" cy="277200"/>
            </a:xfrm>
          </p:grpSpPr>
          <p:sp>
            <p:nvSpPr>
              <p:cNvPr id="4681" name="Google Shape;4681;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9"/>
            <p:cNvGrpSpPr/>
            <p:nvPr/>
          </p:nvGrpSpPr>
          <p:grpSpPr>
            <a:xfrm>
              <a:off x="0" y="756409"/>
              <a:ext cx="9144109" cy="277200"/>
              <a:chOff x="0" y="1009"/>
              <a:chExt cx="9144109" cy="277200"/>
            </a:xfrm>
          </p:grpSpPr>
          <p:sp>
            <p:nvSpPr>
              <p:cNvPr id="4715" name="Google Shape;4715;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9"/>
            <p:cNvGrpSpPr/>
            <p:nvPr/>
          </p:nvGrpSpPr>
          <p:grpSpPr>
            <a:xfrm>
              <a:off x="0" y="1033609"/>
              <a:ext cx="9144109" cy="277200"/>
              <a:chOff x="0" y="1009"/>
              <a:chExt cx="9144109" cy="277200"/>
            </a:xfrm>
          </p:grpSpPr>
          <p:sp>
            <p:nvSpPr>
              <p:cNvPr id="4749" name="Google Shape;4749;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2" name="Google Shape;4782;p9"/>
            <p:cNvGrpSpPr/>
            <p:nvPr/>
          </p:nvGrpSpPr>
          <p:grpSpPr>
            <a:xfrm>
              <a:off x="0" y="1310809"/>
              <a:ext cx="9144109" cy="277200"/>
              <a:chOff x="0" y="1009"/>
              <a:chExt cx="9144109" cy="277200"/>
            </a:xfrm>
          </p:grpSpPr>
          <p:sp>
            <p:nvSpPr>
              <p:cNvPr id="4783" name="Google Shape;4783;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6" name="Google Shape;4816;p9"/>
            <p:cNvGrpSpPr/>
            <p:nvPr/>
          </p:nvGrpSpPr>
          <p:grpSpPr>
            <a:xfrm>
              <a:off x="0" y="1588009"/>
              <a:ext cx="9144109" cy="277200"/>
              <a:chOff x="0" y="1009"/>
              <a:chExt cx="9144109" cy="277200"/>
            </a:xfrm>
          </p:grpSpPr>
          <p:sp>
            <p:nvSpPr>
              <p:cNvPr id="4817" name="Google Shape;4817;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0" name="Google Shape;4850;p9"/>
            <p:cNvGrpSpPr/>
            <p:nvPr/>
          </p:nvGrpSpPr>
          <p:grpSpPr>
            <a:xfrm>
              <a:off x="0" y="1865209"/>
              <a:ext cx="9144109" cy="277200"/>
              <a:chOff x="0" y="1009"/>
              <a:chExt cx="9144109" cy="277200"/>
            </a:xfrm>
          </p:grpSpPr>
          <p:sp>
            <p:nvSpPr>
              <p:cNvPr id="4851" name="Google Shape;4851;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4" name="Google Shape;4884;p9"/>
            <p:cNvGrpSpPr/>
            <p:nvPr/>
          </p:nvGrpSpPr>
          <p:grpSpPr>
            <a:xfrm>
              <a:off x="0" y="2142409"/>
              <a:ext cx="9144109" cy="277200"/>
              <a:chOff x="0" y="1009"/>
              <a:chExt cx="9144109" cy="277200"/>
            </a:xfrm>
          </p:grpSpPr>
          <p:sp>
            <p:nvSpPr>
              <p:cNvPr id="4885" name="Google Shape;4885;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9"/>
            <p:cNvGrpSpPr/>
            <p:nvPr/>
          </p:nvGrpSpPr>
          <p:grpSpPr>
            <a:xfrm>
              <a:off x="0" y="2419609"/>
              <a:ext cx="9144109" cy="277200"/>
              <a:chOff x="0" y="1009"/>
              <a:chExt cx="9144109" cy="277200"/>
            </a:xfrm>
          </p:grpSpPr>
          <p:sp>
            <p:nvSpPr>
              <p:cNvPr id="4919" name="Google Shape;4919;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9"/>
            <p:cNvGrpSpPr/>
            <p:nvPr/>
          </p:nvGrpSpPr>
          <p:grpSpPr>
            <a:xfrm>
              <a:off x="0" y="2696809"/>
              <a:ext cx="9144109" cy="277200"/>
              <a:chOff x="0" y="1009"/>
              <a:chExt cx="9144109" cy="277200"/>
            </a:xfrm>
          </p:grpSpPr>
          <p:sp>
            <p:nvSpPr>
              <p:cNvPr id="4953" name="Google Shape;4953;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9"/>
            <p:cNvGrpSpPr/>
            <p:nvPr/>
          </p:nvGrpSpPr>
          <p:grpSpPr>
            <a:xfrm>
              <a:off x="0" y="2974009"/>
              <a:ext cx="9144109" cy="277200"/>
              <a:chOff x="0" y="1009"/>
              <a:chExt cx="9144109" cy="277200"/>
            </a:xfrm>
          </p:grpSpPr>
          <p:sp>
            <p:nvSpPr>
              <p:cNvPr id="4987" name="Google Shape;4987;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0" name="Google Shape;5020;p9"/>
            <p:cNvGrpSpPr/>
            <p:nvPr/>
          </p:nvGrpSpPr>
          <p:grpSpPr>
            <a:xfrm>
              <a:off x="0" y="3251209"/>
              <a:ext cx="9144109" cy="277200"/>
              <a:chOff x="0" y="1009"/>
              <a:chExt cx="9144109" cy="277200"/>
            </a:xfrm>
          </p:grpSpPr>
          <p:sp>
            <p:nvSpPr>
              <p:cNvPr id="5021" name="Google Shape;5021;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4" name="Google Shape;5054;p9"/>
            <p:cNvGrpSpPr/>
            <p:nvPr/>
          </p:nvGrpSpPr>
          <p:grpSpPr>
            <a:xfrm>
              <a:off x="0" y="3528409"/>
              <a:ext cx="9144109" cy="277200"/>
              <a:chOff x="0" y="1009"/>
              <a:chExt cx="9144109" cy="277200"/>
            </a:xfrm>
          </p:grpSpPr>
          <p:sp>
            <p:nvSpPr>
              <p:cNvPr id="5055" name="Google Shape;5055;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8" name="Google Shape;5088;p9"/>
            <p:cNvGrpSpPr/>
            <p:nvPr/>
          </p:nvGrpSpPr>
          <p:grpSpPr>
            <a:xfrm>
              <a:off x="0" y="3805609"/>
              <a:ext cx="9144109" cy="277200"/>
              <a:chOff x="0" y="1009"/>
              <a:chExt cx="9144109" cy="277200"/>
            </a:xfrm>
          </p:grpSpPr>
          <p:sp>
            <p:nvSpPr>
              <p:cNvPr id="5089" name="Google Shape;5089;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2" name="Google Shape;5122;p9"/>
            <p:cNvGrpSpPr/>
            <p:nvPr/>
          </p:nvGrpSpPr>
          <p:grpSpPr>
            <a:xfrm>
              <a:off x="0" y="4082809"/>
              <a:ext cx="9144109" cy="277200"/>
              <a:chOff x="0" y="1009"/>
              <a:chExt cx="9144109" cy="277200"/>
            </a:xfrm>
          </p:grpSpPr>
          <p:sp>
            <p:nvSpPr>
              <p:cNvPr id="5123" name="Google Shape;5123;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6" name="Google Shape;5156;p9"/>
            <p:cNvGrpSpPr/>
            <p:nvPr/>
          </p:nvGrpSpPr>
          <p:grpSpPr>
            <a:xfrm>
              <a:off x="0" y="4360009"/>
              <a:ext cx="9144109" cy="277200"/>
              <a:chOff x="0" y="1009"/>
              <a:chExt cx="9144109" cy="277200"/>
            </a:xfrm>
          </p:grpSpPr>
          <p:sp>
            <p:nvSpPr>
              <p:cNvPr id="5157" name="Google Shape;5157;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0" name="Google Shape;5190;p9"/>
            <p:cNvGrpSpPr/>
            <p:nvPr/>
          </p:nvGrpSpPr>
          <p:grpSpPr>
            <a:xfrm>
              <a:off x="0" y="4637209"/>
              <a:ext cx="9144109" cy="277200"/>
              <a:chOff x="0" y="1009"/>
              <a:chExt cx="9144109" cy="277200"/>
            </a:xfrm>
          </p:grpSpPr>
          <p:sp>
            <p:nvSpPr>
              <p:cNvPr id="5191" name="Google Shape;5191;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4" name="Google Shape;5224;p9"/>
            <p:cNvGrpSpPr/>
            <p:nvPr/>
          </p:nvGrpSpPr>
          <p:grpSpPr>
            <a:xfrm>
              <a:off x="0" y="4914409"/>
              <a:ext cx="9144109" cy="277200"/>
              <a:chOff x="0" y="1009"/>
              <a:chExt cx="9144109" cy="277200"/>
            </a:xfrm>
          </p:grpSpPr>
          <p:sp>
            <p:nvSpPr>
              <p:cNvPr id="5225" name="Google Shape;5225;p9"/>
              <p:cNvSpPr/>
              <p:nvPr/>
            </p:nvSpPr>
            <p:spPr>
              <a:xfrm>
                <a:off x="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9"/>
              <p:cNvSpPr/>
              <p:nvPr/>
            </p:nvSpPr>
            <p:spPr>
              <a:xfrm>
                <a:off x="277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9"/>
              <p:cNvSpPr/>
              <p:nvPr/>
            </p:nvSpPr>
            <p:spPr>
              <a:xfrm>
                <a:off x="554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9"/>
              <p:cNvSpPr/>
              <p:nvPr/>
            </p:nvSpPr>
            <p:spPr>
              <a:xfrm>
                <a:off x="831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9"/>
              <p:cNvSpPr/>
              <p:nvPr/>
            </p:nvSpPr>
            <p:spPr>
              <a:xfrm>
                <a:off x="1108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9"/>
              <p:cNvSpPr/>
              <p:nvPr/>
            </p:nvSpPr>
            <p:spPr>
              <a:xfrm>
                <a:off x="1385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9"/>
              <p:cNvSpPr/>
              <p:nvPr/>
            </p:nvSpPr>
            <p:spPr>
              <a:xfrm>
                <a:off x="1662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9"/>
              <p:cNvSpPr/>
              <p:nvPr/>
            </p:nvSpPr>
            <p:spPr>
              <a:xfrm>
                <a:off x="1939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9"/>
              <p:cNvSpPr/>
              <p:nvPr/>
            </p:nvSpPr>
            <p:spPr>
              <a:xfrm>
                <a:off x="2216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9"/>
              <p:cNvSpPr/>
              <p:nvPr/>
            </p:nvSpPr>
            <p:spPr>
              <a:xfrm>
                <a:off x="2493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9"/>
              <p:cNvSpPr/>
              <p:nvPr/>
            </p:nvSpPr>
            <p:spPr>
              <a:xfrm>
                <a:off x="2770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9"/>
              <p:cNvSpPr/>
              <p:nvPr/>
            </p:nvSpPr>
            <p:spPr>
              <a:xfrm>
                <a:off x="3048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9"/>
              <p:cNvSpPr/>
              <p:nvPr/>
            </p:nvSpPr>
            <p:spPr>
              <a:xfrm>
                <a:off x="3325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9"/>
              <p:cNvSpPr/>
              <p:nvPr/>
            </p:nvSpPr>
            <p:spPr>
              <a:xfrm>
                <a:off x="3602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9"/>
              <p:cNvSpPr/>
              <p:nvPr/>
            </p:nvSpPr>
            <p:spPr>
              <a:xfrm>
                <a:off x="3879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9"/>
              <p:cNvSpPr/>
              <p:nvPr/>
            </p:nvSpPr>
            <p:spPr>
              <a:xfrm>
                <a:off x="4156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9"/>
              <p:cNvSpPr/>
              <p:nvPr/>
            </p:nvSpPr>
            <p:spPr>
              <a:xfrm>
                <a:off x="4433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9"/>
              <p:cNvSpPr/>
              <p:nvPr/>
            </p:nvSpPr>
            <p:spPr>
              <a:xfrm>
                <a:off x="4710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9"/>
              <p:cNvSpPr/>
              <p:nvPr/>
            </p:nvSpPr>
            <p:spPr>
              <a:xfrm>
                <a:off x="4987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9"/>
              <p:cNvSpPr/>
              <p:nvPr/>
            </p:nvSpPr>
            <p:spPr>
              <a:xfrm>
                <a:off x="5264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9"/>
              <p:cNvSpPr/>
              <p:nvPr/>
            </p:nvSpPr>
            <p:spPr>
              <a:xfrm>
                <a:off x="5541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9"/>
              <p:cNvSpPr/>
              <p:nvPr/>
            </p:nvSpPr>
            <p:spPr>
              <a:xfrm>
                <a:off x="5818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9"/>
              <p:cNvSpPr/>
              <p:nvPr/>
            </p:nvSpPr>
            <p:spPr>
              <a:xfrm>
                <a:off x="6096000"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9"/>
              <p:cNvSpPr/>
              <p:nvPr/>
            </p:nvSpPr>
            <p:spPr>
              <a:xfrm>
                <a:off x="6373091"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9"/>
              <p:cNvSpPr/>
              <p:nvPr/>
            </p:nvSpPr>
            <p:spPr>
              <a:xfrm>
                <a:off x="6650182"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9"/>
              <p:cNvSpPr/>
              <p:nvPr/>
            </p:nvSpPr>
            <p:spPr>
              <a:xfrm>
                <a:off x="6927273"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9"/>
              <p:cNvSpPr/>
              <p:nvPr/>
            </p:nvSpPr>
            <p:spPr>
              <a:xfrm>
                <a:off x="7204364"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9"/>
              <p:cNvSpPr/>
              <p:nvPr/>
            </p:nvSpPr>
            <p:spPr>
              <a:xfrm>
                <a:off x="748145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9"/>
              <p:cNvSpPr/>
              <p:nvPr/>
            </p:nvSpPr>
            <p:spPr>
              <a:xfrm>
                <a:off x="7758545"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9"/>
              <p:cNvSpPr/>
              <p:nvPr/>
            </p:nvSpPr>
            <p:spPr>
              <a:xfrm>
                <a:off x="8035636"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9"/>
              <p:cNvSpPr/>
              <p:nvPr/>
            </p:nvSpPr>
            <p:spPr>
              <a:xfrm>
                <a:off x="8312727"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9"/>
              <p:cNvSpPr/>
              <p:nvPr/>
            </p:nvSpPr>
            <p:spPr>
              <a:xfrm>
                <a:off x="8589818"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9"/>
              <p:cNvSpPr/>
              <p:nvPr/>
            </p:nvSpPr>
            <p:spPr>
              <a:xfrm>
                <a:off x="8866909" y="1009"/>
                <a:ext cx="277200" cy="277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258" name="Google Shape;5258;p9"/>
          <p:cNvSpPr txBox="1"/>
          <p:nvPr>
            <p:ph type="title"/>
          </p:nvPr>
        </p:nvSpPr>
        <p:spPr>
          <a:xfrm>
            <a:off x="2135550" y="845825"/>
            <a:ext cx="4872900" cy="15189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lt1"/>
              </a:buClr>
              <a:buSzPts val="3000"/>
              <a:buNone/>
              <a:defRPr sz="9700">
                <a:solidFill>
                  <a:schemeClr val="lt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259" name="Google Shape;5259;p9"/>
          <p:cNvSpPr txBox="1"/>
          <p:nvPr>
            <p:ph idx="1" type="subTitle"/>
          </p:nvPr>
        </p:nvSpPr>
        <p:spPr>
          <a:xfrm>
            <a:off x="2135550" y="2194600"/>
            <a:ext cx="4872900" cy="671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600"/>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1600"/>
              </a:spcBef>
              <a:spcAft>
                <a:spcPts val="0"/>
              </a:spcAft>
              <a:buClr>
                <a:schemeClr val="lt1"/>
              </a:buClr>
              <a:buSzPts val="1400"/>
              <a:buNone/>
              <a:defRPr>
                <a:solidFill>
                  <a:schemeClr val="lt1"/>
                </a:solidFill>
              </a:defRPr>
            </a:lvl3pPr>
            <a:lvl4pPr lvl="3" rtl="0" algn="ctr">
              <a:lnSpc>
                <a:spcPct val="100000"/>
              </a:lnSpc>
              <a:spcBef>
                <a:spcPts val="1600"/>
              </a:spcBef>
              <a:spcAft>
                <a:spcPts val="0"/>
              </a:spcAft>
              <a:buClr>
                <a:schemeClr val="lt1"/>
              </a:buClr>
              <a:buSzPts val="1400"/>
              <a:buNone/>
              <a:defRPr>
                <a:solidFill>
                  <a:schemeClr val="lt1"/>
                </a:solidFill>
              </a:defRPr>
            </a:lvl4pPr>
            <a:lvl5pPr lvl="4" rtl="0" algn="ctr">
              <a:lnSpc>
                <a:spcPct val="100000"/>
              </a:lnSpc>
              <a:spcBef>
                <a:spcPts val="1600"/>
              </a:spcBef>
              <a:spcAft>
                <a:spcPts val="0"/>
              </a:spcAft>
              <a:buClr>
                <a:schemeClr val="lt1"/>
              </a:buClr>
              <a:buSzPts val="1400"/>
              <a:buNone/>
              <a:defRPr>
                <a:solidFill>
                  <a:schemeClr val="lt1"/>
                </a:solidFill>
              </a:defRPr>
            </a:lvl5pPr>
            <a:lvl6pPr lvl="5" rtl="0" algn="ctr">
              <a:lnSpc>
                <a:spcPct val="100000"/>
              </a:lnSpc>
              <a:spcBef>
                <a:spcPts val="1600"/>
              </a:spcBef>
              <a:spcAft>
                <a:spcPts val="0"/>
              </a:spcAft>
              <a:buClr>
                <a:schemeClr val="lt1"/>
              </a:buClr>
              <a:buSzPts val="1400"/>
              <a:buNone/>
              <a:defRPr>
                <a:solidFill>
                  <a:schemeClr val="lt1"/>
                </a:solidFill>
              </a:defRPr>
            </a:lvl6pPr>
            <a:lvl7pPr lvl="6" rtl="0" algn="ctr">
              <a:lnSpc>
                <a:spcPct val="100000"/>
              </a:lnSpc>
              <a:spcBef>
                <a:spcPts val="1600"/>
              </a:spcBef>
              <a:spcAft>
                <a:spcPts val="0"/>
              </a:spcAft>
              <a:buClr>
                <a:schemeClr val="lt1"/>
              </a:buClr>
              <a:buSzPts val="1400"/>
              <a:buNone/>
              <a:defRPr>
                <a:solidFill>
                  <a:schemeClr val="lt1"/>
                </a:solidFill>
              </a:defRPr>
            </a:lvl7pPr>
            <a:lvl8pPr lvl="7" rtl="0" algn="ctr">
              <a:lnSpc>
                <a:spcPct val="100000"/>
              </a:lnSpc>
              <a:spcBef>
                <a:spcPts val="1600"/>
              </a:spcBef>
              <a:spcAft>
                <a:spcPts val="0"/>
              </a:spcAft>
              <a:buClr>
                <a:schemeClr val="lt1"/>
              </a:buClr>
              <a:buSzPts val="1400"/>
              <a:buNone/>
              <a:defRPr>
                <a:solidFill>
                  <a:schemeClr val="lt1"/>
                </a:solidFill>
              </a:defRPr>
            </a:lvl8pPr>
            <a:lvl9pPr lvl="8" rtl="0" algn="ctr">
              <a:lnSpc>
                <a:spcPct val="100000"/>
              </a:lnSpc>
              <a:spcBef>
                <a:spcPts val="1600"/>
              </a:spcBef>
              <a:spcAft>
                <a:spcPts val="1600"/>
              </a:spcAft>
              <a:buClr>
                <a:schemeClr val="lt1"/>
              </a:buClr>
              <a:buSzPts val="1400"/>
              <a:buNone/>
              <a:defRPr>
                <a:solidFill>
                  <a:schemeClr val="lt1"/>
                </a:solidFill>
              </a:defRPr>
            </a:lvl9pPr>
          </a:lstStyle>
          <a:p/>
        </p:txBody>
      </p:sp>
      <p:sp>
        <p:nvSpPr>
          <p:cNvPr id="5260" name="Google Shape;5260;p9"/>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lvl1pPr lvl="0" rtl="0">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5261" name="Google Shape;5261;p9"/>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lvl1pPr lvl="0" rtl="0" algn="r">
              <a:lnSpc>
                <a:spcPct val="80000"/>
              </a:lnSpc>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1pPr>
            <a:lvl2pPr lvl="1"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2pPr>
            <a:lvl3pPr lvl="2"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3pPr>
            <a:lvl4pPr lvl="3"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4pPr>
            <a:lvl5pPr lvl="4"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5pPr>
            <a:lvl6pPr lvl="5"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6pPr>
            <a:lvl7pPr lvl="6"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7pPr>
            <a:lvl8pPr lvl="7"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8pPr>
            <a:lvl9pPr lvl="8" rtl="0" algn="ctr">
              <a:spcBef>
                <a:spcPts val="0"/>
              </a:spcBef>
              <a:spcAft>
                <a:spcPts val="0"/>
              </a:spcAft>
              <a:buClr>
                <a:schemeClr val="lt1"/>
              </a:buClr>
              <a:buSzPts val="1000"/>
              <a:buFont typeface="Lexend Deca"/>
              <a:buNone/>
              <a:defRPr sz="1000">
                <a:solidFill>
                  <a:schemeClr val="lt1"/>
                </a:solidFill>
                <a:latin typeface="Lexend Deca"/>
                <a:ea typeface="Lexend Deca"/>
                <a:cs typeface="Lexend Deca"/>
                <a:sym typeface="Lexend Deca"/>
              </a:defRPr>
            </a:lvl9pPr>
          </a:lstStyle>
          <a:p/>
        </p:txBody>
      </p:sp>
      <p:sp>
        <p:nvSpPr>
          <p:cNvPr id="5262" name="Google Shape;5262;p9"/>
          <p:cNvSpPr/>
          <p:nvPr/>
        </p:nvSpPr>
        <p:spPr>
          <a:xfrm>
            <a:off x="562675" y="216100"/>
            <a:ext cx="8018700" cy="323400"/>
          </a:xfrm>
          <a:prstGeom prst="roundRect">
            <a:avLst>
              <a:gd fmla="val 50000" name="adj"/>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63" name="Google Shape;5263;p9"/>
          <p:cNvCxnSpPr/>
          <p:nvPr/>
        </p:nvCxnSpPr>
        <p:spPr>
          <a:xfrm>
            <a:off x="564900" y="4604000"/>
            <a:ext cx="8014200" cy="0"/>
          </a:xfrm>
          <a:prstGeom prst="straightConnector1">
            <a:avLst/>
          </a:prstGeom>
          <a:noFill/>
          <a:ln cap="flat" cmpd="sng" w="9525">
            <a:solidFill>
              <a:schemeClr val="lt1"/>
            </a:solidFill>
            <a:prstDash val="solid"/>
            <a:round/>
            <a:headEnd len="med" w="med" type="none"/>
            <a:tailEnd len="med" w="med" type="none"/>
          </a:ln>
        </p:spPr>
      </p:cxnSp>
      <p:cxnSp>
        <p:nvCxnSpPr>
          <p:cNvPr id="5264" name="Google Shape;5264;p9"/>
          <p:cNvCxnSpPr/>
          <p:nvPr/>
        </p:nvCxnSpPr>
        <p:spPr>
          <a:xfrm>
            <a:off x="564900" y="4692150"/>
            <a:ext cx="8014200" cy="0"/>
          </a:xfrm>
          <a:prstGeom prst="straightConnector1">
            <a:avLst/>
          </a:prstGeom>
          <a:noFill/>
          <a:ln cap="flat" cmpd="sng" w="9525">
            <a:solidFill>
              <a:schemeClr val="lt1"/>
            </a:solidFill>
            <a:prstDash val="solid"/>
            <a:round/>
            <a:headEnd len="med" w="med" type="none"/>
            <a:tailEnd len="med" w="med" type="none"/>
          </a:ln>
        </p:spPr>
      </p:cxnSp>
      <p:sp>
        <p:nvSpPr>
          <p:cNvPr id="5265" name="Google Shape;5265;p9"/>
          <p:cNvSpPr/>
          <p:nvPr/>
        </p:nvSpPr>
        <p:spPr>
          <a:xfrm rot="2701023">
            <a:off x="-381104" y="914602"/>
            <a:ext cx="1425527" cy="2380546"/>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9"/>
          <p:cNvSpPr/>
          <p:nvPr/>
        </p:nvSpPr>
        <p:spPr>
          <a:xfrm>
            <a:off x="412726" y="26808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chemeClr val="accent2"/>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9"/>
          <p:cNvSpPr/>
          <p:nvPr/>
        </p:nvSpPr>
        <p:spPr>
          <a:xfrm>
            <a:off x="172974" y="113661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9"/>
          <p:cNvSpPr/>
          <p:nvPr/>
        </p:nvSpPr>
        <p:spPr>
          <a:xfrm rot="-1891092">
            <a:off x="8122849" y="2092234"/>
            <a:ext cx="1424911" cy="2366951"/>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9"/>
          <p:cNvSpPr/>
          <p:nvPr/>
        </p:nvSpPr>
        <p:spPr>
          <a:xfrm>
            <a:off x="8484026" y="20854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9"/>
          <p:cNvSpPr/>
          <p:nvPr/>
        </p:nvSpPr>
        <p:spPr>
          <a:xfrm>
            <a:off x="8580824" y="403792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271" name="Shape 5271"/>
        <p:cNvGrpSpPr/>
        <p:nvPr/>
      </p:nvGrpSpPr>
      <p:grpSpPr>
        <a:xfrm>
          <a:off x="0" y="0"/>
          <a:ext cx="0" cy="0"/>
          <a:chOff x="0" y="0"/>
          <a:chExt cx="0" cy="0"/>
        </a:xfrm>
      </p:grpSpPr>
      <p:sp>
        <p:nvSpPr>
          <p:cNvPr id="5272" name="Google Shape;5272;p10"/>
          <p:cNvSpPr txBox="1"/>
          <p:nvPr>
            <p:ph type="title"/>
          </p:nvPr>
        </p:nvSpPr>
        <p:spPr>
          <a:xfrm>
            <a:off x="720000" y="4031288"/>
            <a:ext cx="7704000" cy="5727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lvl1pPr lvl="0" rtl="0">
              <a:spcBef>
                <a:spcPts val="0"/>
              </a:spcBef>
              <a:spcAft>
                <a:spcPts val="0"/>
              </a:spcAft>
              <a:buSzPts val="3000"/>
              <a:buNone/>
              <a:defRPr sz="25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273" name="Google Shape;5273;p10"/>
          <p:cNvSpPr/>
          <p:nvPr/>
        </p:nvSpPr>
        <p:spPr>
          <a:xfrm rot="1019668">
            <a:off x="8428983" y="-521396"/>
            <a:ext cx="1505752" cy="3918093"/>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0"/>
          <p:cNvSpPr/>
          <p:nvPr/>
        </p:nvSpPr>
        <p:spPr>
          <a:xfrm>
            <a:off x="8194128" y="1069726"/>
            <a:ext cx="473302" cy="47329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0"/>
          <p:cNvSpPr/>
          <p:nvPr/>
        </p:nvSpPr>
        <p:spPr>
          <a:xfrm rot="1019668">
            <a:off x="-520067" y="-2285446"/>
            <a:ext cx="1505752" cy="3918093"/>
          </a:xfrm>
          <a:prstGeom prst="ellipse">
            <a:avLst/>
          </a:prstGeom>
          <a:no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0"/>
          <p:cNvSpPr/>
          <p:nvPr/>
        </p:nvSpPr>
        <p:spPr>
          <a:xfrm>
            <a:off x="481801" y="4740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0"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slideLayout" Target="../slideLayouts/slideLayout31.xml"/><Relationship Id="rId3" Type="http://schemas.openxmlformats.org/officeDocument/2006/relationships/theme" Target="../theme/theme4.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slideLayout" Target="../slideLayouts/slideLayout33.xml"/><Relationship Id="rId3" Type="http://schemas.openxmlformats.org/officeDocument/2006/relationships/theme" Target="../theme/theme5.xml"/></Relationships>
</file>

<file path=ppt/slideMasters/_rels/slideMaster4.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slideLayout" Target="../slideLayouts/slideLayout35.xml"/><Relationship Id="rId3"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7F7F7"/>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000"/>
              <a:buFont typeface="Lexend Deca Black"/>
              <a:buNone/>
              <a:defRPr sz="3000">
                <a:solidFill>
                  <a:schemeClr val="dk1"/>
                </a:solidFill>
                <a:latin typeface="Lexend Deca Black"/>
                <a:ea typeface="Lexend Deca Black"/>
                <a:cs typeface="Lexend Deca Black"/>
                <a:sym typeface="Lexend Deca Black"/>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Noto Sans"/>
              <a:buChar char="●"/>
              <a:defRPr>
                <a:solidFill>
                  <a:schemeClr val="dk1"/>
                </a:solidFill>
                <a:latin typeface="Noto Sans"/>
                <a:ea typeface="Noto Sans"/>
                <a:cs typeface="Noto Sans"/>
                <a:sym typeface="Noto Sans"/>
              </a:defRPr>
            </a:lvl1pPr>
            <a:lvl2pPr indent="-317500" lvl="1" marL="9144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2pPr>
            <a:lvl3pPr indent="-317500" lvl="2" marL="13716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3pPr>
            <a:lvl4pPr indent="-317500" lvl="3" marL="18288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4pPr>
            <a:lvl5pPr indent="-317500" lvl="4" marL="22860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5pPr>
            <a:lvl6pPr indent="-317500" lvl="5" marL="27432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6pPr>
            <a:lvl7pPr indent="-317500" lvl="6" marL="32004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7pPr>
            <a:lvl8pPr indent="-317500" lvl="7" marL="3657600">
              <a:lnSpc>
                <a:spcPct val="100000"/>
              </a:lnSpc>
              <a:spcBef>
                <a:spcPts val="1600"/>
              </a:spcBef>
              <a:spcAft>
                <a:spcPts val="0"/>
              </a:spcAft>
              <a:buClr>
                <a:schemeClr val="dk1"/>
              </a:buClr>
              <a:buSzPts val="1400"/>
              <a:buFont typeface="Noto Sans"/>
              <a:buChar char="○"/>
              <a:defRPr>
                <a:solidFill>
                  <a:schemeClr val="dk1"/>
                </a:solidFill>
                <a:latin typeface="Noto Sans"/>
                <a:ea typeface="Noto Sans"/>
                <a:cs typeface="Noto Sans"/>
                <a:sym typeface="Noto Sans"/>
              </a:defRPr>
            </a:lvl8pPr>
            <a:lvl9pPr indent="-317500" lvl="8" marL="4114800">
              <a:lnSpc>
                <a:spcPct val="100000"/>
              </a:lnSpc>
              <a:spcBef>
                <a:spcPts val="1600"/>
              </a:spcBef>
              <a:spcAft>
                <a:spcPts val="1600"/>
              </a:spcAft>
              <a:buClr>
                <a:schemeClr val="dk1"/>
              </a:buClr>
              <a:buSzPts val="1400"/>
              <a:buFont typeface="Noto Sans"/>
              <a:buChar char="■"/>
              <a:defRPr>
                <a:solidFill>
                  <a:schemeClr val="dk1"/>
                </a:solidFill>
                <a:latin typeface="Noto Sans"/>
                <a:ea typeface="Noto Sans"/>
                <a:cs typeface="Noto Sans"/>
                <a:sym typeface="Noto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EA4335"/>
          </p15:clr>
        </p15:guide>
        <p15:guide id="2" pos="5311">
          <p15:clr>
            <a:srgbClr val="EA4335"/>
          </p15:clr>
        </p15:guide>
        <p15:guide id="3" orient="horz" pos="340">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8467" name="Shape 18467"/>
        <p:cNvGrpSpPr/>
        <p:nvPr/>
      </p:nvGrpSpPr>
      <p:grpSpPr>
        <a:xfrm>
          <a:off x="0" y="0"/>
          <a:ext cx="0" cy="0"/>
          <a:chOff x="0" y="0"/>
          <a:chExt cx="0" cy="0"/>
        </a:xfrm>
      </p:grpSpPr>
      <p:sp>
        <p:nvSpPr>
          <p:cNvPr id="18468" name="Google Shape;18468;p31"/>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8469" name="Google Shape;18469;p31"/>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7" r:id="rId1"/>
    <p:sldLayoutId id="2147483678"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8473" name="Shape 18473"/>
        <p:cNvGrpSpPr/>
        <p:nvPr/>
      </p:nvGrpSpPr>
      <p:grpSpPr>
        <a:xfrm>
          <a:off x="0" y="0"/>
          <a:ext cx="0" cy="0"/>
          <a:chOff x="0" y="0"/>
          <a:chExt cx="0" cy="0"/>
        </a:xfrm>
      </p:grpSpPr>
      <p:sp>
        <p:nvSpPr>
          <p:cNvPr id="18474" name="Google Shape;18474;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8475" name="Google Shape;18475;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9" r:id="rId1"/>
    <p:sldLayoutId id="2147483680"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8479" name="Shape 18479"/>
        <p:cNvGrpSpPr/>
        <p:nvPr/>
      </p:nvGrpSpPr>
      <p:grpSpPr>
        <a:xfrm>
          <a:off x="0" y="0"/>
          <a:ext cx="0" cy="0"/>
          <a:chOff x="0" y="0"/>
          <a:chExt cx="0" cy="0"/>
        </a:xfrm>
      </p:grpSpPr>
      <p:sp>
        <p:nvSpPr>
          <p:cNvPr id="18480" name="Google Shape;18480;p37"/>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8481" name="Google Shape;18481;p37"/>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1" r:id="rId1"/>
    <p:sldLayoutId id="2147483682"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4.xml"/><Relationship Id="rId3" Type="http://schemas.openxmlformats.org/officeDocument/2006/relationships/image" Target="../media/image10.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5.xml"/><Relationship Id="rId3" Type="http://schemas.openxmlformats.org/officeDocument/2006/relationships/image" Target="../media/image14.jp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19.xml"/><Relationship Id="rId3" Type="http://schemas.openxmlformats.org/officeDocument/2006/relationships/image" Target="../media/image1.jpg"/></Relationships>
</file>

<file path=ppt/slides/_rels/slide2.xml.rels><?xml version="1.0" encoding="UTF-8" standalone="yes"?><Relationships xmlns="http://schemas.openxmlformats.org/package/2006/relationships"><Relationship Id="rId20"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40.xml"/><Relationship Id="rId4" Type="http://schemas.openxmlformats.org/officeDocument/2006/relationships/slide" Target="/ppt/slides/slide37.xml"/><Relationship Id="rId9" Type="http://schemas.openxmlformats.org/officeDocument/2006/relationships/slide" Target="/ppt/slides/slide48.xml"/><Relationship Id="rId5" Type="http://schemas.openxmlformats.org/officeDocument/2006/relationships/slide" Target="/ppt/slides/slide36.xml"/><Relationship Id="rId6" Type="http://schemas.openxmlformats.org/officeDocument/2006/relationships/slide" Target="/ppt/slides/slide36.xml"/><Relationship Id="rId7" Type="http://schemas.openxmlformats.org/officeDocument/2006/relationships/slide" Target="/ppt/slides/slide35.xml"/><Relationship Id="rId8" Type="http://schemas.openxmlformats.org/officeDocument/2006/relationships/slide" Target="/ppt/slides/slide40.xml"/><Relationship Id="rId11" Type="http://schemas.openxmlformats.org/officeDocument/2006/relationships/slide" Target="/ppt/slides/slide42.xml"/><Relationship Id="rId10" Type="http://schemas.openxmlformats.org/officeDocument/2006/relationships/slide" Target="/ppt/slides/slide48.xml"/><Relationship Id="rId13" Type="http://schemas.openxmlformats.org/officeDocument/2006/relationships/hyperlink" Target="https://bit.ly/3A1uf1Q" TargetMode="External"/><Relationship Id="rId12"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19" Type="http://schemas.openxmlformats.org/officeDocument/2006/relationships/hyperlink" Target="https://wepik.com/?utm_source=slidesgo_template&amp;utm_medium=referral-link&amp;utm_campaign=promo-slide&amp;utm_term=slidesgo&amp;utm_content=wepik" TargetMode="External"/><Relationship Id="rId18"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0.xml"/><Relationship Id="rId3" Type="http://schemas.openxmlformats.org/officeDocument/2006/relationships/image" Target="../media/image6.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 Id="rId3" Type="http://schemas.openxmlformats.org/officeDocument/2006/relationships/image" Target="../media/image8.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6.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eZE9K4J_ze7PRsOx4FTJHmDWtzI1pbuQF7Bs88mykDo/copy" TargetMode="External"/><Relationship Id="rId5" Type="http://schemas.openxmlformats.org/officeDocument/2006/relationships/image" Target="../media/image9.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7.xml"/><Relationship Id="rId3" Type="http://schemas.openxmlformats.org/officeDocument/2006/relationships/image" Target="../media/image12.jpg"/><Relationship Id="rId4" Type="http://schemas.openxmlformats.org/officeDocument/2006/relationships/image" Target="../media/image16.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0.xml"/><Relationship Id="rId3" Type="http://schemas.openxmlformats.org/officeDocument/2006/relationships/image" Target="../media/image11.jpg"/><Relationship Id="rId4" Type="http://schemas.openxmlformats.org/officeDocument/2006/relationships/image" Target="../media/image13.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6.xml"/><Relationship Id="rId3" Type="http://schemas.openxmlformats.org/officeDocument/2006/relationships/hyperlink" Target="https://www.freepik.com/free-vector/marketing-background-flat-style_2028346.htm/?utm_source=slidesgo_template&amp;utm_medium=referral-link&amp;utm_campaign=sg_resources&amp;utm_content=freepik"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7.xml"/><Relationship Id="rId3" Type="http://schemas.openxmlformats.org/officeDocument/2006/relationships/hyperlink" Target="https://www.freepik.com/free-psd/flat-design-marketing-template-template_36270395.htm/?utm_source=slidesgo_template&amp;utm_medium=referral-link&amp;utm_campaign=sg_resources&amp;utm_content=freepik" TargetMode="External"/><Relationship Id="rId4" Type="http://schemas.openxmlformats.org/officeDocument/2006/relationships/hyperlink" Target="https://www.freepik.com/free-photo/business-people-conference-room_13377831.htm/?utm_source=slidesgo_template&amp;utm_medium=referral-link&amp;utm_campaign=sg_resources&amp;utm_content=freepik" TargetMode="External"/><Relationship Id="rId9" Type="http://schemas.openxmlformats.org/officeDocument/2006/relationships/hyperlink" Target="https://www.freepik.com/free-photo/close-up-business-people-conference-room_13377896.htm/?utm_source=slidesgo_template&amp;utm_medium=referral-link&amp;utm_campaign=sg_resources&amp;utm_content=freepik" TargetMode="External"/><Relationship Id="rId5" Type="http://schemas.openxmlformats.org/officeDocument/2006/relationships/hyperlink" Target="https://www.freepik.com/free-photo/business-people-chatting-medium-shot_13377858.htm/?utm_source=slidesgo_template&amp;utm_medium=referral-link&amp;utm_campaign=sg_resources&amp;utm_content=freepik" TargetMode="External"/><Relationship Id="rId6" Type="http://schemas.openxmlformats.org/officeDocument/2006/relationships/hyperlink" Target="https://www.freepik.com/free-photo/medium-shot-people-conference-room_13377826.htm/?utm_source=slidesgo_template&amp;utm_medium=referral-link&amp;utm_campaign=sg_resources&amp;utm_content=freepik" TargetMode="External"/><Relationship Id="rId7" Type="http://schemas.openxmlformats.org/officeDocument/2006/relationships/hyperlink" Target="https://www.freepik.com/free-photo/medium-shot-smiley-woman-business-meeting_13377827.htm/?utm_source=slidesgo_template&amp;utm_medium=referral-link&amp;utm_campaign=sg_resources&amp;utm_content=freepik" TargetMode="External"/><Relationship Id="rId8" Type="http://schemas.openxmlformats.org/officeDocument/2006/relationships/hyperlink" Target="https://www.freepik.com/free-photo/business-people-conference-room-medium-shot_13377839.htm/?utm_source=slidesgo_template&amp;utm_medium=referral-link&amp;utm_campaign=sg_resources&amp;utm_content=freepik" TargetMode="External"/><Relationship Id="rId10" Type="http://schemas.openxmlformats.org/officeDocument/2006/relationships/hyperlink" Target="https://www.freepik.com/free-photo/close-up-people-conference-room_13377903.htm/?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bit.ly/2PfT4lq" TargetMode="External"/><Relationship Id="rId4" Type="http://schemas.openxmlformats.org/officeDocument/2006/relationships/slide" Target="/ppt/slides/slide3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 Id="rId3" Type="http://schemas.openxmlformats.org/officeDocument/2006/relationships/hyperlink" Target="https://fonts.google.com/specimen/Lexend+Deca" TargetMode="External"/><Relationship Id="rId4" Type="http://schemas.openxmlformats.org/officeDocument/2006/relationships/hyperlink" Target="https://fonts.google.com/noto/specimen/Noto+Sans"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4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3.png"/><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png"/><Relationship Id="rId14" Type="http://schemas.openxmlformats.org/officeDocument/2006/relationships/image" Target="../media/image5.png"/><Relationship Id="rId17" Type="http://schemas.openxmlformats.org/officeDocument/2006/relationships/image" Target="../media/image7.png"/><Relationship Id="rId16" Type="http://schemas.openxmlformats.org/officeDocument/2006/relationships/image" Target="../media/image2.png"/><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 Id="rId3" Type="http://schemas.openxmlformats.org/officeDocument/2006/relationships/hyperlink" Target="https://bit.ly/2ZjL1pd"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8.xml"/><Relationship Id="rId3" Type="http://schemas.openxmlformats.org/officeDocument/2006/relationships/hyperlink" Target="https://workspace.google.com/marketplace/app/icons_for_slides_docs/381578326502" TargetMode="Externa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55.xml"/><Relationship Id="rId3" Type="http://schemas.openxmlformats.org/officeDocument/2006/relationships/hyperlink" Target="http://bit.ly/2PfT4lq" TargetMode="External"/><Relationship Id="rId4" Type="http://schemas.openxmlformats.org/officeDocument/2006/relationships/image" Target="../media/image15.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17.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488" name="Shape 18488"/>
        <p:cNvGrpSpPr/>
        <p:nvPr/>
      </p:nvGrpSpPr>
      <p:grpSpPr>
        <a:xfrm>
          <a:off x="0" y="0"/>
          <a:ext cx="0" cy="0"/>
          <a:chOff x="0" y="0"/>
          <a:chExt cx="0" cy="0"/>
        </a:xfrm>
      </p:grpSpPr>
      <p:sp>
        <p:nvSpPr>
          <p:cNvPr id="18489" name="Google Shape;18489;p40"/>
          <p:cNvSpPr/>
          <p:nvPr/>
        </p:nvSpPr>
        <p:spPr>
          <a:xfrm rot="2701023">
            <a:off x="-381104" y="914602"/>
            <a:ext cx="1425527" cy="2380546"/>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40"/>
          <p:cNvSpPr txBox="1"/>
          <p:nvPr>
            <p:ph type="ctrTitle"/>
          </p:nvPr>
        </p:nvSpPr>
        <p:spPr>
          <a:xfrm>
            <a:off x="1717550" y="1268025"/>
            <a:ext cx="5709000" cy="175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 </a:t>
            </a:r>
            <a:r>
              <a:rPr lang="en"/>
              <a:t>DIGITAL </a:t>
            </a:r>
            <a:r>
              <a:rPr lang="en"/>
              <a:t>MARKETING</a:t>
            </a:r>
            <a:endParaRPr/>
          </a:p>
        </p:txBody>
      </p:sp>
      <p:sp>
        <p:nvSpPr>
          <p:cNvPr id="18491" name="Google Shape;18491;p40"/>
          <p:cNvSpPr txBox="1"/>
          <p:nvPr>
            <p:ph idx="1" type="subTitle"/>
          </p:nvPr>
        </p:nvSpPr>
        <p:spPr>
          <a:xfrm>
            <a:off x="1717750" y="3434775"/>
            <a:ext cx="5708700" cy="4407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8492" name="Google Shape;18492;p40"/>
          <p:cNvSpPr/>
          <p:nvPr/>
        </p:nvSpPr>
        <p:spPr>
          <a:xfrm rot="-1891092">
            <a:off x="8271424" y="2092234"/>
            <a:ext cx="1424911" cy="2366951"/>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40"/>
          <p:cNvSpPr/>
          <p:nvPr/>
        </p:nvSpPr>
        <p:spPr>
          <a:xfrm>
            <a:off x="412726" y="26808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40"/>
          <p:cNvSpPr/>
          <p:nvPr/>
        </p:nvSpPr>
        <p:spPr>
          <a:xfrm>
            <a:off x="8632601" y="2085474"/>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40"/>
          <p:cNvSpPr/>
          <p:nvPr/>
        </p:nvSpPr>
        <p:spPr>
          <a:xfrm>
            <a:off x="7001824" y="75907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40"/>
          <p:cNvSpPr/>
          <p:nvPr/>
        </p:nvSpPr>
        <p:spPr>
          <a:xfrm>
            <a:off x="1770355" y="1182355"/>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40"/>
          <p:cNvSpPr/>
          <p:nvPr/>
        </p:nvSpPr>
        <p:spPr>
          <a:xfrm>
            <a:off x="2682524" y="411598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40"/>
          <p:cNvSpPr/>
          <p:nvPr/>
        </p:nvSpPr>
        <p:spPr>
          <a:xfrm>
            <a:off x="172974" y="113661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40"/>
          <p:cNvSpPr/>
          <p:nvPr/>
        </p:nvSpPr>
        <p:spPr>
          <a:xfrm>
            <a:off x="8729399" y="403792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40"/>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SLIDESGO.COM</a:t>
            </a:r>
            <a:endParaRPr>
              <a:solidFill>
                <a:schemeClr val="dk1"/>
              </a:solidFill>
            </a:endParaRPr>
          </a:p>
        </p:txBody>
      </p:sp>
      <p:sp>
        <p:nvSpPr>
          <p:cNvPr id="18501" name="Google Shape;18501;p40"/>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rPr>
              <a:t>MARKETING CONFERENCE</a:t>
            </a:r>
            <a:endParaRPr>
              <a:solidFill>
                <a:schemeClr val="dk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15" name="Shape 18715"/>
        <p:cNvGrpSpPr/>
        <p:nvPr/>
      </p:nvGrpSpPr>
      <p:grpSpPr>
        <a:xfrm>
          <a:off x="0" y="0"/>
          <a:ext cx="0" cy="0"/>
          <a:chOff x="0" y="0"/>
          <a:chExt cx="0" cy="0"/>
        </a:xfrm>
      </p:grpSpPr>
      <p:sp>
        <p:nvSpPr>
          <p:cNvPr id="18716" name="Google Shape;18716;p4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DIVIDE IN FOUR IDEAS</a:t>
            </a:r>
            <a:endParaRPr/>
          </a:p>
        </p:txBody>
      </p:sp>
      <p:sp>
        <p:nvSpPr>
          <p:cNvPr id="18717" name="Google Shape;18717;p49"/>
          <p:cNvSpPr txBox="1"/>
          <p:nvPr>
            <p:ph idx="1" type="subTitle"/>
          </p:nvPr>
        </p:nvSpPr>
        <p:spPr>
          <a:xfrm>
            <a:off x="2124150" y="1957750"/>
            <a:ext cx="1656600" cy="53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18718" name="Google Shape;18718;p49"/>
          <p:cNvSpPr txBox="1"/>
          <p:nvPr>
            <p:ph idx="2" type="subTitle"/>
          </p:nvPr>
        </p:nvSpPr>
        <p:spPr>
          <a:xfrm>
            <a:off x="5945200" y="1957750"/>
            <a:ext cx="1978200" cy="53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extremely high temperatures</a:t>
            </a:r>
            <a:endParaRPr/>
          </a:p>
        </p:txBody>
      </p:sp>
      <p:sp>
        <p:nvSpPr>
          <p:cNvPr id="18719" name="Google Shape;18719;p49"/>
          <p:cNvSpPr txBox="1"/>
          <p:nvPr>
            <p:ph idx="3" type="subTitle"/>
          </p:nvPr>
        </p:nvSpPr>
        <p:spPr>
          <a:xfrm>
            <a:off x="2124150" y="3391150"/>
            <a:ext cx="1909500" cy="53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18720" name="Google Shape;18720;p49"/>
          <p:cNvSpPr txBox="1"/>
          <p:nvPr>
            <p:ph idx="4" type="subTitle"/>
          </p:nvPr>
        </p:nvSpPr>
        <p:spPr>
          <a:xfrm>
            <a:off x="5945200" y="3391150"/>
            <a:ext cx="1978200" cy="53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18721" name="Google Shape;18721;p49"/>
          <p:cNvSpPr txBox="1"/>
          <p:nvPr>
            <p:ph idx="5" type="subTitle"/>
          </p:nvPr>
        </p:nvSpPr>
        <p:spPr>
          <a:xfrm>
            <a:off x="2124150" y="1674150"/>
            <a:ext cx="19782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8722" name="Google Shape;18722;p49"/>
          <p:cNvSpPr txBox="1"/>
          <p:nvPr>
            <p:ph idx="6" type="subTitle"/>
          </p:nvPr>
        </p:nvSpPr>
        <p:spPr>
          <a:xfrm>
            <a:off x="2124150" y="3107625"/>
            <a:ext cx="19782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18723" name="Google Shape;18723;p49"/>
          <p:cNvSpPr txBox="1"/>
          <p:nvPr>
            <p:ph idx="7" type="subTitle"/>
          </p:nvPr>
        </p:nvSpPr>
        <p:spPr>
          <a:xfrm>
            <a:off x="5945200" y="1674150"/>
            <a:ext cx="19782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8724" name="Google Shape;18724;p49"/>
          <p:cNvSpPr txBox="1"/>
          <p:nvPr>
            <p:ph idx="8" type="subTitle"/>
          </p:nvPr>
        </p:nvSpPr>
        <p:spPr>
          <a:xfrm>
            <a:off x="5945200" y="3107625"/>
            <a:ext cx="1978200" cy="377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8725" name="Google Shape;18725;p49"/>
          <p:cNvSpPr/>
          <p:nvPr/>
        </p:nvSpPr>
        <p:spPr>
          <a:xfrm>
            <a:off x="1220575" y="15916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49"/>
          <p:cNvSpPr/>
          <p:nvPr/>
        </p:nvSpPr>
        <p:spPr>
          <a:xfrm>
            <a:off x="1220575" y="302037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49"/>
          <p:cNvSpPr/>
          <p:nvPr/>
        </p:nvSpPr>
        <p:spPr>
          <a:xfrm>
            <a:off x="5049625" y="15916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49"/>
          <p:cNvSpPr/>
          <p:nvPr/>
        </p:nvSpPr>
        <p:spPr>
          <a:xfrm>
            <a:off x="5049625" y="302037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9" name="Google Shape;18729;p49"/>
          <p:cNvGrpSpPr/>
          <p:nvPr/>
        </p:nvGrpSpPr>
        <p:grpSpPr>
          <a:xfrm>
            <a:off x="1477157" y="1815346"/>
            <a:ext cx="304321" cy="424000"/>
            <a:chOff x="1394741" y="1512061"/>
            <a:chExt cx="252444" cy="351722"/>
          </a:xfrm>
        </p:grpSpPr>
        <p:sp>
          <p:nvSpPr>
            <p:cNvPr id="18730" name="Google Shape;18730;p49"/>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49"/>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49"/>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49"/>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49"/>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49"/>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49"/>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49"/>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49"/>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49"/>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49"/>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49"/>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49"/>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49"/>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49"/>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49"/>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49"/>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7" name="Google Shape;18747;p49"/>
          <p:cNvGrpSpPr/>
          <p:nvPr/>
        </p:nvGrpSpPr>
        <p:grpSpPr>
          <a:xfrm>
            <a:off x="1417095" y="3249504"/>
            <a:ext cx="424461" cy="424461"/>
            <a:chOff x="1819576" y="1511679"/>
            <a:chExt cx="352103" cy="352103"/>
          </a:xfrm>
        </p:grpSpPr>
        <p:sp>
          <p:nvSpPr>
            <p:cNvPr id="18748" name="Google Shape;18748;p49"/>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49"/>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49"/>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49"/>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52" name="Google Shape;18752;p49"/>
          <p:cNvGrpSpPr/>
          <p:nvPr/>
        </p:nvGrpSpPr>
        <p:grpSpPr>
          <a:xfrm>
            <a:off x="5255731" y="3259558"/>
            <a:ext cx="405275" cy="404354"/>
            <a:chOff x="2302788" y="1505981"/>
            <a:chExt cx="336188" cy="335425"/>
          </a:xfrm>
        </p:grpSpPr>
        <p:sp>
          <p:nvSpPr>
            <p:cNvPr id="18753" name="Google Shape;18753;p49"/>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49"/>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49"/>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49"/>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49"/>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49"/>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49"/>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49"/>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1" name="Google Shape;18761;p49"/>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49"/>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49"/>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49"/>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49"/>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49"/>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49"/>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49"/>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49"/>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0" name="Google Shape;18770;p49"/>
          <p:cNvGrpSpPr/>
          <p:nvPr/>
        </p:nvGrpSpPr>
        <p:grpSpPr>
          <a:xfrm>
            <a:off x="5257587" y="1833841"/>
            <a:ext cx="401592" cy="387011"/>
            <a:chOff x="2780301" y="1521896"/>
            <a:chExt cx="333133" cy="321037"/>
          </a:xfrm>
        </p:grpSpPr>
        <p:sp>
          <p:nvSpPr>
            <p:cNvPr id="18771" name="Google Shape;18771;p49"/>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49"/>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49"/>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49"/>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49"/>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49"/>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49"/>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49"/>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49"/>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49"/>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49"/>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49"/>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49"/>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49"/>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49"/>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49"/>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49"/>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49"/>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49"/>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49"/>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794" name="Shape 18794"/>
        <p:cNvGrpSpPr/>
        <p:nvPr/>
      </p:nvGrpSpPr>
      <p:grpSpPr>
        <a:xfrm>
          <a:off x="0" y="0"/>
          <a:ext cx="0" cy="0"/>
          <a:chOff x="0" y="0"/>
          <a:chExt cx="0" cy="0"/>
        </a:xfrm>
      </p:grpSpPr>
      <p:sp>
        <p:nvSpPr>
          <p:cNvPr id="18795" name="Google Shape;18795;p50"/>
          <p:cNvSpPr txBox="1"/>
          <p:nvPr>
            <p:ph idx="2" type="subTitle"/>
          </p:nvPr>
        </p:nvSpPr>
        <p:spPr>
          <a:xfrm>
            <a:off x="3579000" y="1982163"/>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extremely high temperatures</a:t>
            </a:r>
            <a:endParaRPr/>
          </a:p>
        </p:txBody>
      </p:sp>
      <p:sp>
        <p:nvSpPr>
          <p:cNvPr id="18796" name="Google Shape;18796;p50"/>
          <p:cNvSpPr txBox="1"/>
          <p:nvPr>
            <p:ph idx="5" type="subTitle"/>
          </p:nvPr>
        </p:nvSpPr>
        <p:spPr>
          <a:xfrm>
            <a:off x="6048845" y="1982163"/>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very far away from the Sun</a:t>
            </a:r>
            <a:endParaRPr/>
          </a:p>
          <a:p>
            <a:pPr indent="0" lvl="0" marL="0" rtl="0" algn="ctr">
              <a:spcBef>
                <a:spcPts val="0"/>
              </a:spcBef>
              <a:spcAft>
                <a:spcPts val="0"/>
              </a:spcAft>
              <a:buNone/>
            </a:pPr>
            <a:r>
              <a:t/>
            </a:r>
            <a:endParaRPr/>
          </a:p>
        </p:txBody>
      </p:sp>
      <p:sp>
        <p:nvSpPr>
          <p:cNvPr id="18797" name="Google Shape;18797;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REVIEWING CONCEPTS</a:t>
            </a:r>
            <a:endParaRPr/>
          </a:p>
        </p:txBody>
      </p:sp>
      <p:sp>
        <p:nvSpPr>
          <p:cNvPr id="18798" name="Google Shape;18798;p50"/>
          <p:cNvSpPr txBox="1"/>
          <p:nvPr>
            <p:ph idx="1" type="subTitle"/>
          </p:nvPr>
        </p:nvSpPr>
        <p:spPr>
          <a:xfrm>
            <a:off x="1109155" y="1982163"/>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18799" name="Google Shape;18799;p50"/>
          <p:cNvSpPr txBox="1"/>
          <p:nvPr>
            <p:ph idx="3" type="subTitle"/>
          </p:nvPr>
        </p:nvSpPr>
        <p:spPr>
          <a:xfrm>
            <a:off x="1109155" y="34148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smallest planet</a:t>
            </a:r>
            <a:endParaRPr/>
          </a:p>
        </p:txBody>
      </p:sp>
      <p:sp>
        <p:nvSpPr>
          <p:cNvPr id="18800" name="Google Shape;18800;p50"/>
          <p:cNvSpPr txBox="1"/>
          <p:nvPr>
            <p:ph idx="4" type="subTitle"/>
          </p:nvPr>
        </p:nvSpPr>
        <p:spPr>
          <a:xfrm>
            <a:off x="3579000" y="34148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with several rings</a:t>
            </a:r>
            <a:endParaRPr/>
          </a:p>
        </p:txBody>
      </p:sp>
      <p:sp>
        <p:nvSpPr>
          <p:cNvPr id="18801" name="Google Shape;18801;p50"/>
          <p:cNvSpPr txBox="1"/>
          <p:nvPr>
            <p:ph idx="6" type="subTitle"/>
          </p:nvPr>
        </p:nvSpPr>
        <p:spPr>
          <a:xfrm>
            <a:off x="6048845" y="34148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18802" name="Google Shape;18802;p50"/>
          <p:cNvSpPr txBox="1"/>
          <p:nvPr>
            <p:ph idx="7" type="subTitle"/>
          </p:nvPr>
        </p:nvSpPr>
        <p:spPr>
          <a:xfrm>
            <a:off x="1113055" y="1764488"/>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MARS</a:t>
            </a:r>
            <a:endParaRPr b="0">
              <a:latin typeface="Lexend Deca Black"/>
              <a:ea typeface="Lexend Deca Black"/>
              <a:cs typeface="Lexend Deca Black"/>
              <a:sym typeface="Lexend Deca Black"/>
            </a:endParaRPr>
          </a:p>
        </p:txBody>
      </p:sp>
      <p:sp>
        <p:nvSpPr>
          <p:cNvPr id="18803" name="Google Shape;18803;p50"/>
          <p:cNvSpPr txBox="1"/>
          <p:nvPr>
            <p:ph idx="8" type="subTitle"/>
          </p:nvPr>
        </p:nvSpPr>
        <p:spPr>
          <a:xfrm>
            <a:off x="3582900" y="1764488"/>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VENUS</a:t>
            </a:r>
            <a:endParaRPr b="0">
              <a:latin typeface="Lexend Deca Black"/>
              <a:ea typeface="Lexend Deca Black"/>
              <a:cs typeface="Lexend Deca Black"/>
              <a:sym typeface="Lexend Deca Black"/>
            </a:endParaRPr>
          </a:p>
        </p:txBody>
      </p:sp>
      <p:sp>
        <p:nvSpPr>
          <p:cNvPr id="18804" name="Google Shape;18804;p50"/>
          <p:cNvSpPr txBox="1"/>
          <p:nvPr>
            <p:ph idx="9" type="subTitle"/>
          </p:nvPr>
        </p:nvSpPr>
        <p:spPr>
          <a:xfrm>
            <a:off x="6052745" y="1764488"/>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NEPTUNE</a:t>
            </a:r>
            <a:endParaRPr b="0">
              <a:latin typeface="Lexend Deca Black"/>
              <a:ea typeface="Lexend Deca Black"/>
              <a:cs typeface="Lexend Deca Black"/>
              <a:sym typeface="Lexend Deca Black"/>
            </a:endParaRPr>
          </a:p>
        </p:txBody>
      </p:sp>
      <p:sp>
        <p:nvSpPr>
          <p:cNvPr id="18805" name="Google Shape;18805;p50"/>
          <p:cNvSpPr txBox="1"/>
          <p:nvPr>
            <p:ph idx="13" type="subTitle"/>
          </p:nvPr>
        </p:nvSpPr>
        <p:spPr>
          <a:xfrm>
            <a:off x="1113055" y="31967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MERCURY</a:t>
            </a:r>
            <a:endParaRPr b="0">
              <a:latin typeface="Lexend Deca Black"/>
              <a:ea typeface="Lexend Deca Black"/>
              <a:cs typeface="Lexend Deca Black"/>
              <a:sym typeface="Lexend Deca Black"/>
            </a:endParaRPr>
          </a:p>
        </p:txBody>
      </p:sp>
      <p:sp>
        <p:nvSpPr>
          <p:cNvPr id="18806" name="Google Shape;18806;p50"/>
          <p:cNvSpPr txBox="1"/>
          <p:nvPr>
            <p:ph idx="14" type="subTitle"/>
          </p:nvPr>
        </p:nvSpPr>
        <p:spPr>
          <a:xfrm>
            <a:off x="3582900" y="31967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SATURN</a:t>
            </a:r>
            <a:endParaRPr b="0">
              <a:latin typeface="Lexend Deca Black"/>
              <a:ea typeface="Lexend Deca Black"/>
              <a:cs typeface="Lexend Deca Black"/>
              <a:sym typeface="Lexend Deca Black"/>
            </a:endParaRPr>
          </a:p>
        </p:txBody>
      </p:sp>
      <p:sp>
        <p:nvSpPr>
          <p:cNvPr id="18807" name="Google Shape;18807;p50"/>
          <p:cNvSpPr txBox="1"/>
          <p:nvPr>
            <p:ph idx="15" type="subTitle"/>
          </p:nvPr>
        </p:nvSpPr>
        <p:spPr>
          <a:xfrm>
            <a:off x="6052745" y="31967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JUPITER</a:t>
            </a:r>
            <a:endParaRPr b="0">
              <a:latin typeface="Lexend Deca Black"/>
              <a:ea typeface="Lexend Deca Black"/>
              <a:cs typeface="Lexend Deca Black"/>
              <a:sym typeface="Lexend Deca Black"/>
            </a:endParaRPr>
          </a:p>
        </p:txBody>
      </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11" name="Shape 18811"/>
        <p:cNvGrpSpPr/>
        <p:nvPr/>
      </p:nvGrpSpPr>
      <p:grpSpPr>
        <a:xfrm>
          <a:off x="0" y="0"/>
          <a:ext cx="0" cy="0"/>
          <a:chOff x="0" y="0"/>
          <a:chExt cx="0" cy="0"/>
        </a:xfrm>
      </p:grpSpPr>
      <p:sp>
        <p:nvSpPr>
          <p:cNvPr id="18812" name="Google Shape;18812;p51"/>
          <p:cNvSpPr txBox="1"/>
          <p:nvPr>
            <p:ph type="title"/>
          </p:nvPr>
        </p:nvSpPr>
        <p:spPr>
          <a:xfrm>
            <a:off x="1981350" y="1447950"/>
            <a:ext cx="5181300" cy="22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sp>
        <p:nvSpPr>
          <p:cNvPr id="18813" name="Google Shape;18813;p51"/>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8814" name="Google Shape;18814;p51"/>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8815" name="Google Shape;18815;p51"/>
          <p:cNvSpPr/>
          <p:nvPr/>
        </p:nvSpPr>
        <p:spPr>
          <a:xfrm>
            <a:off x="7162776" y="949376"/>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51"/>
          <p:cNvSpPr/>
          <p:nvPr/>
        </p:nvSpPr>
        <p:spPr>
          <a:xfrm>
            <a:off x="1533601" y="3928925"/>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51"/>
          <p:cNvSpPr/>
          <p:nvPr/>
        </p:nvSpPr>
        <p:spPr>
          <a:xfrm>
            <a:off x="7780559" y="4037471"/>
            <a:ext cx="252510" cy="25250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21" name="Shape 18821"/>
        <p:cNvGrpSpPr/>
        <p:nvPr/>
      </p:nvGrpSpPr>
      <p:grpSpPr>
        <a:xfrm>
          <a:off x="0" y="0"/>
          <a:ext cx="0" cy="0"/>
          <a:chOff x="0" y="0"/>
          <a:chExt cx="0" cy="0"/>
        </a:xfrm>
      </p:grpSpPr>
      <p:sp>
        <p:nvSpPr>
          <p:cNvPr id="18822" name="Google Shape;18822;p52"/>
          <p:cNvSpPr txBox="1"/>
          <p:nvPr>
            <p:ph idx="1" type="subTitle"/>
          </p:nvPr>
        </p:nvSpPr>
        <p:spPr>
          <a:xfrm>
            <a:off x="1226400" y="1337624"/>
            <a:ext cx="6691200" cy="146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18823" name="Google Shape;18823;p52"/>
          <p:cNvSpPr txBox="1"/>
          <p:nvPr>
            <p:ph type="title"/>
          </p:nvPr>
        </p:nvSpPr>
        <p:spPr>
          <a:xfrm>
            <a:off x="2442900" y="2909800"/>
            <a:ext cx="4258200" cy="5319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18824" name="Google Shape;18824;p52"/>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8825" name="Google Shape;18825;p52"/>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8826" name="Google Shape;18826;p52"/>
          <p:cNvSpPr/>
          <p:nvPr/>
        </p:nvSpPr>
        <p:spPr>
          <a:xfrm>
            <a:off x="460001" y="39571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52"/>
          <p:cNvSpPr/>
          <p:nvPr/>
        </p:nvSpPr>
        <p:spPr>
          <a:xfrm>
            <a:off x="6457926" y="3984839"/>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52"/>
          <p:cNvSpPr/>
          <p:nvPr/>
        </p:nvSpPr>
        <p:spPr>
          <a:xfrm>
            <a:off x="871826" y="859300"/>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52"/>
          <p:cNvSpPr/>
          <p:nvPr/>
        </p:nvSpPr>
        <p:spPr>
          <a:xfrm>
            <a:off x="7780559" y="4037471"/>
            <a:ext cx="252510" cy="252508"/>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830" name="Google Shape;18830;p52"/>
          <p:cNvGrpSpPr/>
          <p:nvPr/>
        </p:nvGrpSpPr>
        <p:grpSpPr>
          <a:xfrm rot="578049">
            <a:off x="-171368" y="3463804"/>
            <a:ext cx="2573848" cy="1881196"/>
            <a:chOff x="2662075" y="2478875"/>
            <a:chExt cx="2268300" cy="1657875"/>
          </a:xfrm>
        </p:grpSpPr>
        <p:sp>
          <p:nvSpPr>
            <p:cNvPr id="18831" name="Google Shape;18831;p52"/>
            <p:cNvSpPr/>
            <p:nvPr/>
          </p:nvSpPr>
          <p:spPr>
            <a:xfrm>
              <a:off x="2955625" y="2478875"/>
              <a:ext cx="1681225" cy="1167525"/>
            </a:xfrm>
            <a:custGeom>
              <a:rect b="b" l="l" r="r" t="t"/>
              <a:pathLst>
                <a:path extrusionOk="0" h="46701" w="67249">
                  <a:moveTo>
                    <a:pt x="3369" y="1"/>
                  </a:moveTo>
                  <a:cubicBezTo>
                    <a:pt x="1501" y="1"/>
                    <a:pt x="0" y="1502"/>
                    <a:pt x="0" y="3370"/>
                  </a:cubicBezTo>
                  <a:lnTo>
                    <a:pt x="0" y="43298"/>
                  </a:lnTo>
                  <a:cubicBezTo>
                    <a:pt x="0" y="45166"/>
                    <a:pt x="1501" y="46701"/>
                    <a:pt x="3369" y="46701"/>
                  </a:cubicBezTo>
                  <a:lnTo>
                    <a:pt x="63879" y="46701"/>
                  </a:lnTo>
                  <a:cubicBezTo>
                    <a:pt x="65747" y="46701"/>
                    <a:pt x="67248" y="45166"/>
                    <a:pt x="67248" y="43298"/>
                  </a:cubicBezTo>
                  <a:lnTo>
                    <a:pt x="67248" y="3370"/>
                  </a:lnTo>
                  <a:cubicBezTo>
                    <a:pt x="67248" y="1502"/>
                    <a:pt x="65747" y="1"/>
                    <a:pt x="63879"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52"/>
            <p:cNvSpPr/>
            <p:nvPr/>
          </p:nvSpPr>
          <p:spPr>
            <a:xfrm>
              <a:off x="2681250" y="4061675"/>
              <a:ext cx="2229950" cy="75075"/>
            </a:xfrm>
            <a:custGeom>
              <a:rect b="b" l="l" r="r" t="t"/>
              <a:pathLst>
                <a:path extrusionOk="0" h="3003" w="89198">
                  <a:moveTo>
                    <a:pt x="1" y="1"/>
                  </a:moveTo>
                  <a:cubicBezTo>
                    <a:pt x="1" y="1835"/>
                    <a:pt x="1468" y="3003"/>
                    <a:pt x="4237" y="3003"/>
                  </a:cubicBezTo>
                  <a:lnTo>
                    <a:pt x="84961" y="3003"/>
                  </a:lnTo>
                  <a:cubicBezTo>
                    <a:pt x="87730" y="3003"/>
                    <a:pt x="89198" y="1835"/>
                    <a:pt x="89198" y="1"/>
                  </a:cubicBezTo>
                  <a:close/>
                </a:path>
              </a:pathLst>
            </a:custGeom>
            <a:solidFill>
              <a:srgbClr val="EDEDED"/>
            </a:solid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52"/>
            <p:cNvSpPr/>
            <p:nvPr/>
          </p:nvSpPr>
          <p:spPr>
            <a:xfrm>
              <a:off x="3008975" y="2529750"/>
              <a:ext cx="1574500" cy="1065800"/>
            </a:xfrm>
            <a:custGeom>
              <a:rect b="b" l="l" r="r" t="t"/>
              <a:pathLst>
                <a:path extrusionOk="0" h="42632" w="62980">
                  <a:moveTo>
                    <a:pt x="2236" y="1"/>
                  </a:moveTo>
                  <a:cubicBezTo>
                    <a:pt x="1002" y="1"/>
                    <a:pt x="1" y="1001"/>
                    <a:pt x="1" y="2202"/>
                  </a:cubicBezTo>
                  <a:lnTo>
                    <a:pt x="1" y="40396"/>
                  </a:lnTo>
                  <a:cubicBezTo>
                    <a:pt x="1" y="41630"/>
                    <a:pt x="1002" y="42631"/>
                    <a:pt x="2236" y="42631"/>
                  </a:cubicBezTo>
                  <a:lnTo>
                    <a:pt x="60744" y="42631"/>
                  </a:lnTo>
                  <a:cubicBezTo>
                    <a:pt x="61979" y="42631"/>
                    <a:pt x="62979" y="41630"/>
                    <a:pt x="62979" y="40396"/>
                  </a:cubicBezTo>
                  <a:lnTo>
                    <a:pt x="62979" y="2202"/>
                  </a:lnTo>
                  <a:cubicBezTo>
                    <a:pt x="62979" y="968"/>
                    <a:pt x="61979" y="1"/>
                    <a:pt x="607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52"/>
            <p:cNvSpPr/>
            <p:nvPr/>
          </p:nvSpPr>
          <p:spPr>
            <a:xfrm>
              <a:off x="2662075" y="3645550"/>
              <a:ext cx="2268300" cy="437000"/>
            </a:xfrm>
            <a:custGeom>
              <a:rect b="b" l="l" r="r" t="t"/>
              <a:pathLst>
                <a:path extrusionOk="0" h="17480" w="90732">
                  <a:moveTo>
                    <a:pt x="15178" y="1"/>
                  </a:moveTo>
                  <a:cubicBezTo>
                    <a:pt x="13543" y="1"/>
                    <a:pt x="11709" y="501"/>
                    <a:pt x="10041" y="3036"/>
                  </a:cubicBezTo>
                  <a:lnTo>
                    <a:pt x="2002" y="14478"/>
                  </a:lnTo>
                  <a:cubicBezTo>
                    <a:pt x="0" y="17480"/>
                    <a:pt x="0" y="17480"/>
                    <a:pt x="5004" y="17480"/>
                  </a:cubicBezTo>
                  <a:lnTo>
                    <a:pt x="85728" y="17480"/>
                  </a:lnTo>
                  <a:cubicBezTo>
                    <a:pt x="90732" y="17480"/>
                    <a:pt x="90732" y="17480"/>
                    <a:pt x="88730" y="14478"/>
                  </a:cubicBezTo>
                  <a:lnTo>
                    <a:pt x="80691" y="3036"/>
                  </a:lnTo>
                  <a:cubicBezTo>
                    <a:pt x="78990" y="501"/>
                    <a:pt x="77189" y="1"/>
                    <a:pt x="75521"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52"/>
            <p:cNvSpPr/>
            <p:nvPr/>
          </p:nvSpPr>
          <p:spPr>
            <a:xfrm>
              <a:off x="2903900" y="3681400"/>
              <a:ext cx="1785475" cy="181825"/>
            </a:xfrm>
            <a:custGeom>
              <a:rect b="b" l="l" r="r" t="t"/>
              <a:pathLst>
                <a:path extrusionOk="0" h="7273" w="71419">
                  <a:moveTo>
                    <a:pt x="5005" y="1"/>
                  </a:moveTo>
                  <a:lnTo>
                    <a:pt x="1" y="7273"/>
                  </a:lnTo>
                  <a:lnTo>
                    <a:pt x="71419" y="7273"/>
                  </a:lnTo>
                  <a:lnTo>
                    <a:pt x="66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52"/>
            <p:cNvSpPr/>
            <p:nvPr/>
          </p:nvSpPr>
          <p:spPr>
            <a:xfrm>
              <a:off x="3004825" y="3705600"/>
              <a:ext cx="1603650" cy="25"/>
            </a:xfrm>
            <a:custGeom>
              <a:rect b="b" l="l" r="r" t="t"/>
              <a:pathLst>
                <a:path extrusionOk="0" fill="none" h="1" w="64146">
                  <a:moveTo>
                    <a:pt x="0" y="0"/>
                  </a:moveTo>
                  <a:lnTo>
                    <a:pt x="6414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52"/>
            <p:cNvSpPr/>
            <p:nvPr/>
          </p:nvSpPr>
          <p:spPr>
            <a:xfrm>
              <a:off x="3016500" y="3822350"/>
              <a:ext cx="30050" cy="45050"/>
            </a:xfrm>
            <a:custGeom>
              <a:rect b="b" l="l" r="r" t="t"/>
              <a:pathLst>
                <a:path extrusionOk="0" fill="none" h="1802" w="1202">
                  <a:moveTo>
                    <a:pt x="1201"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52"/>
            <p:cNvSpPr/>
            <p:nvPr/>
          </p:nvSpPr>
          <p:spPr>
            <a:xfrm>
              <a:off x="3136575" y="3822350"/>
              <a:ext cx="30050" cy="45050"/>
            </a:xfrm>
            <a:custGeom>
              <a:rect b="b" l="l" r="r" t="t"/>
              <a:pathLst>
                <a:path extrusionOk="0" fill="none" h="1802" w="1202">
                  <a:moveTo>
                    <a:pt x="1201"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52"/>
            <p:cNvSpPr/>
            <p:nvPr/>
          </p:nvSpPr>
          <p:spPr>
            <a:xfrm>
              <a:off x="3255000" y="3822350"/>
              <a:ext cx="30875" cy="45050"/>
            </a:xfrm>
            <a:custGeom>
              <a:rect b="b" l="l" r="r" t="t"/>
              <a:pathLst>
                <a:path extrusionOk="0" fill="none" h="1802" w="1235">
                  <a:moveTo>
                    <a:pt x="1235"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52"/>
            <p:cNvSpPr/>
            <p:nvPr/>
          </p:nvSpPr>
          <p:spPr>
            <a:xfrm>
              <a:off x="3395925" y="3822350"/>
              <a:ext cx="30050" cy="45050"/>
            </a:xfrm>
            <a:custGeom>
              <a:rect b="b" l="l" r="r" t="t"/>
              <a:pathLst>
                <a:path extrusionOk="0" fill="none" h="1802" w="1202">
                  <a:moveTo>
                    <a:pt x="1202"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52"/>
            <p:cNvSpPr/>
            <p:nvPr/>
          </p:nvSpPr>
          <p:spPr>
            <a:xfrm>
              <a:off x="3880450" y="3780650"/>
              <a:ext cx="11700" cy="40875"/>
            </a:xfrm>
            <a:custGeom>
              <a:rect b="b" l="l" r="r" t="t"/>
              <a:pathLst>
                <a:path extrusionOk="0" fill="none" h="1635" w="468">
                  <a:moveTo>
                    <a:pt x="0" y="0"/>
                  </a:moveTo>
                  <a:lnTo>
                    <a:pt x="467"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52"/>
            <p:cNvSpPr/>
            <p:nvPr/>
          </p:nvSpPr>
          <p:spPr>
            <a:xfrm>
              <a:off x="3775375" y="3780650"/>
              <a:ext cx="25" cy="40875"/>
            </a:xfrm>
            <a:custGeom>
              <a:rect b="b" l="l" r="r" t="t"/>
              <a:pathLst>
                <a:path extrusionOk="0" fill="none" h="1635" w="1">
                  <a:moveTo>
                    <a:pt x="0" y="0"/>
                  </a:moveTo>
                  <a:lnTo>
                    <a:pt x="0"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52"/>
            <p:cNvSpPr/>
            <p:nvPr/>
          </p:nvSpPr>
          <p:spPr>
            <a:xfrm>
              <a:off x="3664450" y="3780650"/>
              <a:ext cx="25" cy="40875"/>
            </a:xfrm>
            <a:custGeom>
              <a:rect b="b" l="l" r="r" t="t"/>
              <a:pathLst>
                <a:path extrusionOk="0" fill="none" h="1635" w="1">
                  <a:moveTo>
                    <a:pt x="1" y="0"/>
                  </a:moveTo>
                  <a:lnTo>
                    <a:pt x="1"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52"/>
            <p:cNvSpPr/>
            <p:nvPr/>
          </p:nvSpPr>
          <p:spPr>
            <a:xfrm>
              <a:off x="3596075" y="3741450"/>
              <a:ext cx="25" cy="39225"/>
            </a:xfrm>
            <a:custGeom>
              <a:rect b="b" l="l" r="r" t="t"/>
              <a:pathLst>
                <a:path extrusionOk="0" fill="none" h="1569" w="1">
                  <a:moveTo>
                    <a:pt x="0" y="1"/>
                  </a:moveTo>
                  <a:lnTo>
                    <a:pt x="0"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52"/>
            <p:cNvSpPr/>
            <p:nvPr/>
          </p:nvSpPr>
          <p:spPr>
            <a:xfrm>
              <a:off x="3704475" y="3741450"/>
              <a:ext cx="25" cy="39225"/>
            </a:xfrm>
            <a:custGeom>
              <a:rect b="b" l="l" r="r" t="t"/>
              <a:pathLst>
                <a:path extrusionOk="0" fill="none" h="1569" w="1">
                  <a:moveTo>
                    <a:pt x="1" y="1"/>
                  </a:moveTo>
                  <a:lnTo>
                    <a:pt x="1"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52"/>
            <p:cNvSpPr/>
            <p:nvPr/>
          </p:nvSpPr>
          <p:spPr>
            <a:xfrm>
              <a:off x="3807050" y="3741450"/>
              <a:ext cx="25" cy="35050"/>
            </a:xfrm>
            <a:custGeom>
              <a:rect b="b" l="l" r="r" t="t"/>
              <a:pathLst>
                <a:path extrusionOk="0" fill="none" h="1402" w="1">
                  <a:moveTo>
                    <a:pt x="1" y="1"/>
                  </a:moveTo>
                  <a:lnTo>
                    <a:pt x="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52"/>
            <p:cNvSpPr/>
            <p:nvPr/>
          </p:nvSpPr>
          <p:spPr>
            <a:xfrm>
              <a:off x="3623600" y="3708925"/>
              <a:ext cx="9200" cy="31725"/>
            </a:xfrm>
            <a:custGeom>
              <a:rect b="b" l="l" r="r" t="t"/>
              <a:pathLst>
                <a:path extrusionOk="0" fill="none" h="1269" w="368">
                  <a:moveTo>
                    <a:pt x="367" y="1"/>
                  </a:moveTo>
                  <a:lnTo>
                    <a:pt x="0"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52"/>
            <p:cNvSpPr/>
            <p:nvPr/>
          </p:nvSpPr>
          <p:spPr>
            <a:xfrm>
              <a:off x="3818725" y="3708925"/>
              <a:ext cx="10050" cy="31725"/>
            </a:xfrm>
            <a:custGeom>
              <a:rect b="b" l="l" r="r" t="t"/>
              <a:pathLst>
                <a:path extrusionOk="0" fill="none" h="1269" w="402">
                  <a:moveTo>
                    <a:pt x="1" y="1"/>
                  </a:moveTo>
                  <a:lnTo>
                    <a:pt x="401"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52"/>
            <p:cNvSpPr/>
            <p:nvPr/>
          </p:nvSpPr>
          <p:spPr>
            <a:xfrm>
              <a:off x="3726175" y="3710600"/>
              <a:ext cx="25" cy="30050"/>
            </a:xfrm>
            <a:custGeom>
              <a:rect b="b" l="l" r="r" t="t"/>
              <a:pathLst>
                <a:path extrusionOk="0" fill="none" h="1202" w="1">
                  <a:moveTo>
                    <a:pt x="0" y="0"/>
                  </a:moveTo>
                  <a:lnTo>
                    <a:pt x="0" y="12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52"/>
            <p:cNvSpPr/>
            <p:nvPr/>
          </p:nvSpPr>
          <p:spPr>
            <a:xfrm>
              <a:off x="3532700"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52"/>
            <p:cNvSpPr/>
            <p:nvPr/>
          </p:nvSpPr>
          <p:spPr>
            <a:xfrm>
              <a:off x="3430950"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52"/>
            <p:cNvSpPr/>
            <p:nvPr/>
          </p:nvSpPr>
          <p:spPr>
            <a:xfrm>
              <a:off x="3335875" y="3676400"/>
              <a:ext cx="28400" cy="29225"/>
            </a:xfrm>
            <a:custGeom>
              <a:rect b="b" l="l" r="r" t="t"/>
              <a:pathLst>
                <a:path extrusionOk="0" fill="none" h="1169" w="1136">
                  <a:moveTo>
                    <a:pt x="1" y="1168"/>
                  </a:moveTo>
                  <a:lnTo>
                    <a:pt x="1135"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52"/>
            <p:cNvSpPr/>
            <p:nvPr/>
          </p:nvSpPr>
          <p:spPr>
            <a:xfrm>
              <a:off x="3238325"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52"/>
            <p:cNvSpPr/>
            <p:nvPr/>
          </p:nvSpPr>
          <p:spPr>
            <a:xfrm>
              <a:off x="3141575"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52"/>
            <p:cNvSpPr/>
            <p:nvPr/>
          </p:nvSpPr>
          <p:spPr>
            <a:xfrm>
              <a:off x="3049025" y="3676400"/>
              <a:ext cx="29200" cy="29225"/>
            </a:xfrm>
            <a:custGeom>
              <a:rect b="b" l="l" r="r" t="t"/>
              <a:pathLst>
                <a:path extrusionOk="0" fill="none" h="1169" w="1168">
                  <a:moveTo>
                    <a:pt x="0"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52"/>
            <p:cNvSpPr/>
            <p:nvPr/>
          </p:nvSpPr>
          <p:spPr>
            <a:xfrm>
              <a:off x="3631100" y="3677250"/>
              <a:ext cx="25875" cy="28375"/>
            </a:xfrm>
            <a:custGeom>
              <a:rect b="b" l="l" r="r" t="t"/>
              <a:pathLst>
                <a:path extrusionOk="0" fill="none" h="1135" w="1035">
                  <a:moveTo>
                    <a:pt x="0" y="1134"/>
                  </a:moveTo>
                  <a:lnTo>
                    <a:pt x="1034"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52"/>
            <p:cNvSpPr/>
            <p:nvPr/>
          </p:nvSpPr>
          <p:spPr>
            <a:xfrm>
              <a:off x="41072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52"/>
            <p:cNvSpPr/>
            <p:nvPr/>
          </p:nvSpPr>
          <p:spPr>
            <a:xfrm>
              <a:off x="40038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52"/>
            <p:cNvSpPr/>
            <p:nvPr/>
          </p:nvSpPr>
          <p:spPr>
            <a:xfrm>
              <a:off x="3892950" y="3675575"/>
              <a:ext cx="40050" cy="30050"/>
            </a:xfrm>
            <a:custGeom>
              <a:rect b="b" l="l" r="r" t="t"/>
              <a:pathLst>
                <a:path extrusionOk="0" fill="none" h="1202" w="1602">
                  <a:moveTo>
                    <a:pt x="1602" y="1201"/>
                  </a:moveTo>
                  <a:lnTo>
                    <a:pt x="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52"/>
            <p:cNvSpPr/>
            <p:nvPr/>
          </p:nvSpPr>
          <p:spPr>
            <a:xfrm>
              <a:off x="3815400" y="3675575"/>
              <a:ext cx="25050" cy="30050"/>
            </a:xfrm>
            <a:custGeom>
              <a:rect b="b" l="l" r="r" t="t"/>
              <a:pathLst>
                <a:path extrusionOk="0" fill="none" h="1202" w="1002">
                  <a:moveTo>
                    <a:pt x="10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52"/>
            <p:cNvSpPr/>
            <p:nvPr/>
          </p:nvSpPr>
          <p:spPr>
            <a:xfrm>
              <a:off x="3734500" y="3674750"/>
              <a:ext cx="5025" cy="30025"/>
            </a:xfrm>
            <a:custGeom>
              <a:rect b="b" l="l" r="r" t="t"/>
              <a:pathLst>
                <a:path extrusionOk="0" fill="none" h="1201" w="201">
                  <a:moveTo>
                    <a:pt x="1" y="1201"/>
                  </a:moveTo>
                  <a:lnTo>
                    <a:pt x="20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52"/>
            <p:cNvSpPr/>
            <p:nvPr/>
          </p:nvSpPr>
          <p:spPr>
            <a:xfrm>
              <a:off x="2950600" y="3780650"/>
              <a:ext cx="1705425" cy="25"/>
            </a:xfrm>
            <a:custGeom>
              <a:rect b="b" l="l" r="r" t="t"/>
              <a:pathLst>
                <a:path extrusionOk="0" fill="none" h="1" w="68217">
                  <a:moveTo>
                    <a:pt x="1" y="0"/>
                  </a:moveTo>
                  <a:lnTo>
                    <a:pt x="6821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52"/>
            <p:cNvSpPr/>
            <p:nvPr/>
          </p:nvSpPr>
          <p:spPr>
            <a:xfrm>
              <a:off x="2925600" y="3820675"/>
              <a:ext cx="1741250" cy="25"/>
            </a:xfrm>
            <a:custGeom>
              <a:rect b="b" l="l" r="r" t="t"/>
              <a:pathLst>
                <a:path extrusionOk="0" fill="none" h="1" w="69650">
                  <a:moveTo>
                    <a:pt x="0" y="1"/>
                  </a:moveTo>
                  <a:lnTo>
                    <a:pt x="69650"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52"/>
            <p:cNvSpPr/>
            <p:nvPr/>
          </p:nvSpPr>
          <p:spPr>
            <a:xfrm>
              <a:off x="2950600" y="3741450"/>
              <a:ext cx="1705425" cy="25"/>
            </a:xfrm>
            <a:custGeom>
              <a:rect b="b" l="l" r="r" t="t"/>
              <a:pathLst>
                <a:path extrusionOk="0" fill="none" h="1" w="68217">
                  <a:moveTo>
                    <a:pt x="1" y="1"/>
                  </a:moveTo>
                  <a:lnTo>
                    <a:pt x="68216"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52"/>
            <p:cNvSpPr/>
            <p:nvPr/>
          </p:nvSpPr>
          <p:spPr>
            <a:xfrm>
              <a:off x="4399975" y="3822350"/>
              <a:ext cx="30875" cy="45050"/>
            </a:xfrm>
            <a:custGeom>
              <a:rect b="b" l="l" r="r" t="t"/>
              <a:pathLst>
                <a:path extrusionOk="0" fill="none" h="1802" w="1235">
                  <a:moveTo>
                    <a:pt x="1"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52"/>
            <p:cNvSpPr/>
            <p:nvPr/>
          </p:nvSpPr>
          <p:spPr>
            <a:xfrm>
              <a:off x="427990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7" name="Google Shape;18867;p52"/>
            <p:cNvSpPr/>
            <p:nvPr/>
          </p:nvSpPr>
          <p:spPr>
            <a:xfrm>
              <a:off x="4401650" y="3822350"/>
              <a:ext cx="30050" cy="45050"/>
            </a:xfrm>
            <a:custGeom>
              <a:rect b="b" l="l" r="r" t="t"/>
              <a:pathLst>
                <a:path extrusionOk="0" fill="none" h="1802" w="1202">
                  <a:moveTo>
                    <a:pt x="0"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8" name="Google Shape;18868;p52"/>
            <p:cNvSpPr/>
            <p:nvPr/>
          </p:nvSpPr>
          <p:spPr>
            <a:xfrm>
              <a:off x="4161475" y="3822350"/>
              <a:ext cx="30050" cy="45050"/>
            </a:xfrm>
            <a:custGeom>
              <a:rect b="b" l="l" r="r" t="t"/>
              <a:pathLst>
                <a:path extrusionOk="0" fill="none" h="1802" w="1202">
                  <a:moveTo>
                    <a:pt x="1"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52"/>
            <p:cNvSpPr/>
            <p:nvPr/>
          </p:nvSpPr>
          <p:spPr>
            <a:xfrm>
              <a:off x="402055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52"/>
            <p:cNvSpPr/>
            <p:nvPr/>
          </p:nvSpPr>
          <p:spPr>
            <a:xfrm>
              <a:off x="4520900" y="3822350"/>
              <a:ext cx="30875" cy="45050"/>
            </a:xfrm>
            <a:custGeom>
              <a:rect b="b" l="l" r="r" t="t"/>
              <a:pathLst>
                <a:path extrusionOk="0" fill="none" h="1802" w="1235">
                  <a:moveTo>
                    <a:pt x="0"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52"/>
            <p:cNvSpPr/>
            <p:nvPr/>
          </p:nvSpPr>
          <p:spPr>
            <a:xfrm>
              <a:off x="4355775" y="3778975"/>
              <a:ext cx="27550" cy="41725"/>
            </a:xfrm>
            <a:custGeom>
              <a:rect b="b" l="l" r="r" t="t"/>
              <a:pathLst>
                <a:path extrusionOk="0" fill="none" h="1669" w="1102">
                  <a:moveTo>
                    <a:pt x="1" y="1"/>
                  </a:moveTo>
                  <a:lnTo>
                    <a:pt x="1102"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52"/>
            <p:cNvSpPr/>
            <p:nvPr/>
          </p:nvSpPr>
          <p:spPr>
            <a:xfrm>
              <a:off x="423570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52"/>
            <p:cNvSpPr/>
            <p:nvPr/>
          </p:nvSpPr>
          <p:spPr>
            <a:xfrm>
              <a:off x="411895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52"/>
            <p:cNvSpPr/>
            <p:nvPr/>
          </p:nvSpPr>
          <p:spPr>
            <a:xfrm>
              <a:off x="3979675" y="3778975"/>
              <a:ext cx="27550" cy="41725"/>
            </a:xfrm>
            <a:custGeom>
              <a:rect b="b" l="l" r="r" t="t"/>
              <a:pathLst>
                <a:path extrusionOk="0" fill="none" h="1669" w="1102">
                  <a:moveTo>
                    <a:pt x="1"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52"/>
            <p:cNvSpPr/>
            <p:nvPr/>
          </p:nvSpPr>
          <p:spPr>
            <a:xfrm>
              <a:off x="3134900" y="3778975"/>
              <a:ext cx="28400" cy="41725"/>
            </a:xfrm>
            <a:custGeom>
              <a:rect b="b" l="l" r="r" t="t"/>
              <a:pathLst>
                <a:path extrusionOk="0" fill="none" h="1669" w="1136">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52"/>
            <p:cNvSpPr/>
            <p:nvPr/>
          </p:nvSpPr>
          <p:spPr>
            <a:xfrm>
              <a:off x="3121575" y="3739775"/>
              <a:ext cx="27525" cy="41725"/>
            </a:xfrm>
            <a:custGeom>
              <a:rect b="b" l="l" r="r" t="t"/>
              <a:pathLst>
                <a:path extrusionOk="0" fill="none" h="1669" w="1101">
                  <a:moveTo>
                    <a:pt x="1101"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52"/>
            <p:cNvSpPr/>
            <p:nvPr/>
          </p:nvSpPr>
          <p:spPr>
            <a:xfrm>
              <a:off x="309322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52"/>
            <p:cNvSpPr/>
            <p:nvPr/>
          </p:nvSpPr>
          <p:spPr>
            <a:xfrm>
              <a:off x="3215800" y="3705600"/>
              <a:ext cx="25050" cy="37550"/>
            </a:xfrm>
            <a:custGeom>
              <a:rect b="b" l="l" r="r" t="t"/>
              <a:pathLst>
                <a:path extrusionOk="0" fill="none" h="1502" w="1002">
                  <a:moveTo>
                    <a:pt x="1001" y="0"/>
                  </a:moveTo>
                  <a:lnTo>
                    <a:pt x="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52"/>
            <p:cNvSpPr/>
            <p:nvPr/>
          </p:nvSpPr>
          <p:spPr>
            <a:xfrm>
              <a:off x="33108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52"/>
            <p:cNvSpPr/>
            <p:nvPr/>
          </p:nvSpPr>
          <p:spPr>
            <a:xfrm>
              <a:off x="34042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52"/>
            <p:cNvSpPr/>
            <p:nvPr/>
          </p:nvSpPr>
          <p:spPr>
            <a:xfrm>
              <a:off x="3506850" y="3705600"/>
              <a:ext cx="25875" cy="37550"/>
            </a:xfrm>
            <a:custGeom>
              <a:rect b="b" l="l" r="r" t="t"/>
              <a:pathLst>
                <a:path extrusionOk="0" fill="none" h="1502" w="1035">
                  <a:moveTo>
                    <a:pt x="1034"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52"/>
            <p:cNvSpPr/>
            <p:nvPr/>
          </p:nvSpPr>
          <p:spPr>
            <a:xfrm>
              <a:off x="3913800" y="3705600"/>
              <a:ext cx="25875" cy="37550"/>
            </a:xfrm>
            <a:custGeom>
              <a:rect b="b" l="l" r="r" t="t"/>
              <a:pathLst>
                <a:path extrusionOk="0" fill="none" h="1502" w="1035">
                  <a:moveTo>
                    <a:pt x="0" y="0"/>
                  </a:moveTo>
                  <a:lnTo>
                    <a:pt x="1035"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52"/>
            <p:cNvSpPr/>
            <p:nvPr/>
          </p:nvSpPr>
          <p:spPr>
            <a:xfrm>
              <a:off x="4020550" y="3705600"/>
              <a:ext cx="25025" cy="37550"/>
            </a:xfrm>
            <a:custGeom>
              <a:rect b="b" l="l" r="r" t="t"/>
              <a:pathLst>
                <a:path extrusionOk="0" fill="none" h="1502" w="1001">
                  <a:moveTo>
                    <a:pt x="0" y="0"/>
                  </a:moveTo>
                  <a:lnTo>
                    <a:pt x="100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52"/>
            <p:cNvSpPr/>
            <p:nvPr/>
          </p:nvSpPr>
          <p:spPr>
            <a:xfrm>
              <a:off x="4128950"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52"/>
            <p:cNvSpPr/>
            <p:nvPr/>
          </p:nvSpPr>
          <p:spPr>
            <a:xfrm>
              <a:off x="4244025"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52"/>
            <p:cNvSpPr/>
            <p:nvPr/>
          </p:nvSpPr>
          <p:spPr>
            <a:xfrm>
              <a:off x="4354125" y="3705600"/>
              <a:ext cx="37550" cy="35875"/>
            </a:xfrm>
            <a:custGeom>
              <a:rect b="b" l="l" r="r" t="t"/>
              <a:pathLst>
                <a:path extrusionOk="0" fill="none" h="1435" w="1502">
                  <a:moveTo>
                    <a:pt x="0" y="0"/>
                  </a:moveTo>
                  <a:lnTo>
                    <a:pt x="1501"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52"/>
            <p:cNvSpPr/>
            <p:nvPr/>
          </p:nvSpPr>
          <p:spPr>
            <a:xfrm>
              <a:off x="4456675" y="3705600"/>
              <a:ext cx="38400" cy="35875"/>
            </a:xfrm>
            <a:custGeom>
              <a:rect b="b" l="l" r="r" t="t"/>
              <a:pathLst>
                <a:path extrusionOk="0" fill="none" h="1435" w="1536">
                  <a:moveTo>
                    <a:pt x="1" y="0"/>
                  </a:moveTo>
                  <a:lnTo>
                    <a:pt x="1535"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8" name="Google Shape;18888;p52"/>
            <p:cNvSpPr/>
            <p:nvPr/>
          </p:nvSpPr>
          <p:spPr>
            <a:xfrm>
              <a:off x="4490050" y="3671400"/>
              <a:ext cx="37550" cy="35050"/>
            </a:xfrm>
            <a:custGeom>
              <a:rect b="b" l="l" r="r" t="t"/>
              <a:pathLst>
                <a:path extrusionOk="0" fill="none" h="1402" w="1502">
                  <a:moveTo>
                    <a:pt x="0" y="1"/>
                  </a:moveTo>
                  <a:lnTo>
                    <a:pt x="150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52"/>
            <p:cNvSpPr/>
            <p:nvPr/>
          </p:nvSpPr>
          <p:spPr>
            <a:xfrm>
              <a:off x="4389975"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52"/>
            <p:cNvSpPr/>
            <p:nvPr/>
          </p:nvSpPr>
          <p:spPr>
            <a:xfrm>
              <a:off x="4303250"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52"/>
            <p:cNvSpPr/>
            <p:nvPr/>
          </p:nvSpPr>
          <p:spPr>
            <a:xfrm>
              <a:off x="4204000" y="3671400"/>
              <a:ext cx="38400" cy="35050"/>
            </a:xfrm>
            <a:custGeom>
              <a:rect b="b" l="l" r="r" t="t"/>
              <a:pathLst>
                <a:path extrusionOk="0" fill="none" h="1402" w="1536">
                  <a:moveTo>
                    <a:pt x="1"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52"/>
            <p:cNvSpPr/>
            <p:nvPr/>
          </p:nvSpPr>
          <p:spPr>
            <a:xfrm>
              <a:off x="3305875" y="3739775"/>
              <a:ext cx="28375" cy="41725"/>
            </a:xfrm>
            <a:custGeom>
              <a:rect b="b" l="l" r="r" t="t"/>
              <a:pathLst>
                <a:path extrusionOk="0" fill="none" h="1669" w="1135">
                  <a:moveTo>
                    <a:pt x="1134"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52"/>
            <p:cNvSpPr/>
            <p:nvPr/>
          </p:nvSpPr>
          <p:spPr>
            <a:xfrm>
              <a:off x="3445125" y="3739775"/>
              <a:ext cx="28375" cy="41725"/>
            </a:xfrm>
            <a:custGeom>
              <a:rect b="b" l="l" r="r" t="t"/>
              <a:pathLst>
                <a:path extrusionOk="0" fill="none" h="1669" w="1135">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52"/>
            <p:cNvSpPr/>
            <p:nvPr/>
          </p:nvSpPr>
          <p:spPr>
            <a:xfrm>
              <a:off x="4064750"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52"/>
            <p:cNvSpPr/>
            <p:nvPr/>
          </p:nvSpPr>
          <p:spPr>
            <a:xfrm>
              <a:off x="4193175"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52"/>
            <p:cNvSpPr/>
            <p:nvPr/>
          </p:nvSpPr>
          <p:spPr>
            <a:xfrm>
              <a:off x="4368300" y="3739775"/>
              <a:ext cx="27525" cy="41725"/>
            </a:xfrm>
            <a:custGeom>
              <a:rect b="b" l="l" r="r" t="t"/>
              <a:pathLst>
                <a:path extrusionOk="0" fill="none" h="1669" w="1101">
                  <a:moveTo>
                    <a:pt x="0"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52"/>
            <p:cNvSpPr/>
            <p:nvPr/>
          </p:nvSpPr>
          <p:spPr>
            <a:xfrm>
              <a:off x="3925475" y="3739775"/>
              <a:ext cx="28375" cy="41725"/>
            </a:xfrm>
            <a:custGeom>
              <a:rect b="b" l="l" r="r" t="t"/>
              <a:pathLst>
                <a:path extrusionOk="0" fill="none" h="1669" w="1135">
                  <a:moveTo>
                    <a:pt x="0" y="1"/>
                  </a:moveTo>
                  <a:lnTo>
                    <a:pt x="1135"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52"/>
            <p:cNvSpPr/>
            <p:nvPr/>
          </p:nvSpPr>
          <p:spPr>
            <a:xfrm>
              <a:off x="3260000" y="3778975"/>
              <a:ext cx="28375" cy="41725"/>
            </a:xfrm>
            <a:custGeom>
              <a:rect b="b" l="l" r="r" t="t"/>
              <a:pathLst>
                <a:path extrusionOk="0" fill="none" h="1669" w="1135">
                  <a:moveTo>
                    <a:pt x="1135"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52"/>
            <p:cNvSpPr/>
            <p:nvPr/>
          </p:nvSpPr>
          <p:spPr>
            <a:xfrm>
              <a:off x="3398425" y="3781475"/>
              <a:ext cx="27550" cy="41725"/>
            </a:xfrm>
            <a:custGeom>
              <a:rect b="b" l="l" r="r" t="t"/>
              <a:pathLst>
                <a:path extrusionOk="0" fill="none" h="1669" w="1102">
                  <a:moveTo>
                    <a:pt x="1102"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52"/>
            <p:cNvSpPr/>
            <p:nvPr/>
          </p:nvSpPr>
          <p:spPr>
            <a:xfrm>
              <a:off x="3536025" y="3778975"/>
              <a:ext cx="27550" cy="41725"/>
            </a:xfrm>
            <a:custGeom>
              <a:rect b="b" l="l" r="r" t="t"/>
              <a:pathLst>
                <a:path extrusionOk="0" fill="none" h="1669" w="1102">
                  <a:moveTo>
                    <a:pt x="1101"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52"/>
            <p:cNvSpPr/>
            <p:nvPr/>
          </p:nvSpPr>
          <p:spPr>
            <a:xfrm>
              <a:off x="3386750" y="3892400"/>
              <a:ext cx="818950" cy="151800"/>
            </a:xfrm>
            <a:custGeom>
              <a:rect b="b" l="l" r="r" t="t"/>
              <a:pathLst>
                <a:path extrusionOk="0" h="6072" w="32758">
                  <a:moveTo>
                    <a:pt x="3603" y="0"/>
                  </a:moveTo>
                  <a:cubicBezTo>
                    <a:pt x="3403" y="0"/>
                    <a:pt x="3203" y="100"/>
                    <a:pt x="3070" y="301"/>
                  </a:cubicBezTo>
                  <a:lnTo>
                    <a:pt x="234" y="5171"/>
                  </a:lnTo>
                  <a:cubicBezTo>
                    <a:pt x="1" y="5571"/>
                    <a:pt x="301" y="6071"/>
                    <a:pt x="768" y="6071"/>
                  </a:cubicBezTo>
                  <a:lnTo>
                    <a:pt x="31990" y="6071"/>
                  </a:lnTo>
                  <a:cubicBezTo>
                    <a:pt x="32457" y="6071"/>
                    <a:pt x="32757" y="5571"/>
                    <a:pt x="32524" y="5171"/>
                  </a:cubicBezTo>
                  <a:lnTo>
                    <a:pt x="29689" y="301"/>
                  </a:lnTo>
                  <a:cubicBezTo>
                    <a:pt x="29589" y="100"/>
                    <a:pt x="29388" y="0"/>
                    <a:pt x="29155"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52"/>
            <p:cNvSpPr/>
            <p:nvPr/>
          </p:nvSpPr>
          <p:spPr>
            <a:xfrm>
              <a:off x="3386750" y="4014150"/>
              <a:ext cx="818950" cy="30050"/>
            </a:xfrm>
            <a:custGeom>
              <a:rect b="b" l="l" r="r" t="t"/>
              <a:pathLst>
                <a:path extrusionOk="0" h="1202" w="32758">
                  <a:moveTo>
                    <a:pt x="768" y="0"/>
                  </a:moveTo>
                  <a:cubicBezTo>
                    <a:pt x="534" y="0"/>
                    <a:pt x="368" y="134"/>
                    <a:pt x="234" y="301"/>
                  </a:cubicBezTo>
                  <a:cubicBezTo>
                    <a:pt x="1" y="701"/>
                    <a:pt x="301" y="1201"/>
                    <a:pt x="768" y="1201"/>
                  </a:cubicBezTo>
                  <a:lnTo>
                    <a:pt x="31990" y="1201"/>
                  </a:lnTo>
                  <a:cubicBezTo>
                    <a:pt x="32457" y="1201"/>
                    <a:pt x="32757" y="701"/>
                    <a:pt x="32524" y="301"/>
                  </a:cubicBezTo>
                  <a:cubicBezTo>
                    <a:pt x="32424" y="134"/>
                    <a:pt x="32224" y="0"/>
                    <a:pt x="31990"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52"/>
            <p:cNvSpPr/>
            <p:nvPr/>
          </p:nvSpPr>
          <p:spPr>
            <a:xfrm>
              <a:off x="3796225" y="4014150"/>
              <a:ext cx="25" cy="30050"/>
            </a:xfrm>
            <a:custGeom>
              <a:rect b="b" l="l" r="r" t="t"/>
              <a:pathLst>
                <a:path extrusionOk="0" h="1202" w="1">
                  <a:moveTo>
                    <a:pt x="0" y="0"/>
                  </a:moveTo>
                  <a:lnTo>
                    <a:pt x="0" y="1201"/>
                  </a:lnTo>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4" name="Google Shape;18904;p52"/>
            <p:cNvSpPr/>
            <p:nvPr/>
          </p:nvSpPr>
          <p:spPr>
            <a:xfrm>
              <a:off x="3796225" y="4014150"/>
              <a:ext cx="25" cy="30050"/>
            </a:xfrm>
            <a:custGeom>
              <a:rect b="b" l="l" r="r" t="t"/>
              <a:pathLst>
                <a:path extrusionOk="0" fill="none" h="1202" w="1">
                  <a:moveTo>
                    <a:pt x="0" y="0"/>
                  </a:moveTo>
                  <a:lnTo>
                    <a:pt x="0" y="1201"/>
                  </a:lnTo>
                </a:path>
              </a:pathLst>
            </a:custGeom>
            <a:no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18908" name="Shape 18908"/>
        <p:cNvGrpSpPr/>
        <p:nvPr/>
      </p:nvGrpSpPr>
      <p:grpSpPr>
        <a:xfrm>
          <a:off x="0" y="0"/>
          <a:ext cx="0" cy="0"/>
          <a:chOff x="0" y="0"/>
          <a:chExt cx="0" cy="0"/>
        </a:xfrm>
      </p:grpSpPr>
      <p:sp>
        <p:nvSpPr>
          <p:cNvPr id="18909" name="Google Shape;18909;p53"/>
          <p:cNvSpPr txBox="1"/>
          <p:nvPr>
            <p:ph type="title"/>
          </p:nvPr>
        </p:nvSpPr>
        <p:spPr>
          <a:xfrm>
            <a:off x="720000" y="4031288"/>
            <a:ext cx="7704000" cy="5727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
        <p:nvSpPr>
          <p:cNvPr id="18910" name="Google Shape;18910;p53"/>
          <p:cNvSpPr/>
          <p:nvPr/>
        </p:nvSpPr>
        <p:spPr>
          <a:xfrm>
            <a:off x="1673501" y="343619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14" name="Shape 18914"/>
        <p:cNvGrpSpPr/>
        <p:nvPr/>
      </p:nvGrpSpPr>
      <p:grpSpPr>
        <a:xfrm>
          <a:off x="0" y="0"/>
          <a:ext cx="0" cy="0"/>
          <a:chOff x="0" y="0"/>
          <a:chExt cx="0" cy="0"/>
        </a:xfrm>
      </p:grpSpPr>
      <p:sp>
        <p:nvSpPr>
          <p:cNvPr id="18915" name="Google Shape;18915;p54"/>
          <p:cNvSpPr/>
          <p:nvPr/>
        </p:nvSpPr>
        <p:spPr>
          <a:xfrm>
            <a:off x="5133025" y="612100"/>
            <a:ext cx="3096600" cy="45927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916" name="Google Shape;18916;p54"/>
          <p:cNvPicPr preferRelativeResize="0"/>
          <p:nvPr>
            <p:ph idx="2" type="pic"/>
          </p:nvPr>
        </p:nvPicPr>
        <p:blipFill rotWithShape="1">
          <a:blip r:embed="rId3">
            <a:alphaModFix/>
          </a:blip>
          <a:srcRect b="0" l="5970" r="5970" t="0"/>
          <a:stretch/>
        </p:blipFill>
        <p:spPr>
          <a:xfrm>
            <a:off x="5195334" y="611975"/>
            <a:ext cx="3235500" cy="4592700"/>
          </a:xfrm>
          <a:prstGeom prst="round2SameRect">
            <a:avLst>
              <a:gd fmla="val 16667" name="adj1"/>
              <a:gd fmla="val 0" name="adj2"/>
            </a:avLst>
          </a:prstGeom>
        </p:spPr>
      </p:pic>
      <p:sp>
        <p:nvSpPr>
          <p:cNvPr id="18917" name="Google Shape;18917;p54"/>
          <p:cNvSpPr txBox="1"/>
          <p:nvPr>
            <p:ph type="title"/>
          </p:nvPr>
        </p:nvSpPr>
        <p:spPr>
          <a:xfrm>
            <a:off x="720000" y="802375"/>
            <a:ext cx="3280500" cy="1963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PICTURE ALWAYS REINFORCES </a:t>
            </a:r>
            <a:endParaRPr/>
          </a:p>
          <a:p>
            <a:pPr indent="0" lvl="0" marL="0" rtl="0" algn="l">
              <a:spcBef>
                <a:spcPts val="0"/>
              </a:spcBef>
              <a:spcAft>
                <a:spcPts val="0"/>
              </a:spcAft>
              <a:buNone/>
            </a:pPr>
            <a:r>
              <a:rPr lang="en"/>
              <a:t>THE CONCEPT</a:t>
            </a:r>
            <a:endParaRPr/>
          </a:p>
        </p:txBody>
      </p:sp>
      <p:sp>
        <p:nvSpPr>
          <p:cNvPr id="18918" name="Google Shape;18918;p54"/>
          <p:cNvSpPr txBox="1"/>
          <p:nvPr>
            <p:ph idx="1" type="subTitle"/>
          </p:nvPr>
        </p:nvSpPr>
        <p:spPr>
          <a:xfrm>
            <a:off x="720000" y="2835550"/>
            <a:ext cx="3280500" cy="10065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l">
              <a:spcBef>
                <a:spcPts val="0"/>
              </a:spcBef>
              <a:spcAft>
                <a:spcPts val="1600"/>
              </a:spcAft>
              <a:buNone/>
            </a:pPr>
            <a:r>
              <a:rPr lang="en"/>
              <a:t>Images reveal large amounts of data, so remember: use an image instead of a long text. Your audience will appreciate it</a:t>
            </a:r>
            <a:endParaRPr/>
          </a:p>
        </p:txBody>
      </p:sp>
      <p:sp>
        <p:nvSpPr>
          <p:cNvPr id="18919" name="Google Shape;18919;p54"/>
          <p:cNvSpPr/>
          <p:nvPr/>
        </p:nvSpPr>
        <p:spPr>
          <a:xfrm>
            <a:off x="7506576" y="704851"/>
            <a:ext cx="516554" cy="51655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54"/>
          <p:cNvSpPr/>
          <p:nvPr/>
        </p:nvSpPr>
        <p:spPr>
          <a:xfrm>
            <a:off x="4934050" y="3325375"/>
            <a:ext cx="516554" cy="51655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924" name="Shape 18924"/>
        <p:cNvGrpSpPr/>
        <p:nvPr/>
      </p:nvGrpSpPr>
      <p:grpSpPr>
        <a:xfrm>
          <a:off x="0" y="0"/>
          <a:ext cx="0" cy="0"/>
          <a:chOff x="0" y="0"/>
          <a:chExt cx="0" cy="0"/>
        </a:xfrm>
      </p:grpSpPr>
      <p:sp>
        <p:nvSpPr>
          <p:cNvPr id="18925" name="Google Shape;18925;p55"/>
          <p:cNvSpPr txBox="1"/>
          <p:nvPr>
            <p:ph type="title"/>
          </p:nvPr>
        </p:nvSpPr>
        <p:spPr>
          <a:xfrm>
            <a:off x="1543075" y="1031800"/>
            <a:ext cx="6057900" cy="15210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460,000</a:t>
            </a:r>
            <a:endParaRPr/>
          </a:p>
        </p:txBody>
      </p:sp>
      <p:sp>
        <p:nvSpPr>
          <p:cNvPr id="18926" name="Google Shape;18926;p55"/>
          <p:cNvSpPr txBox="1"/>
          <p:nvPr>
            <p:ph idx="1" type="subTitle"/>
          </p:nvPr>
        </p:nvSpPr>
        <p:spPr>
          <a:xfrm>
            <a:off x="1543075" y="2552799"/>
            <a:ext cx="6057900" cy="497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18927" name="Google Shape;18927;p55"/>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8928" name="Google Shape;18928;p55"/>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8929" name="Google Shape;18929;p55"/>
          <p:cNvSpPr/>
          <p:nvPr/>
        </p:nvSpPr>
        <p:spPr>
          <a:xfrm>
            <a:off x="2263101" y="3984839"/>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55"/>
          <p:cNvSpPr/>
          <p:nvPr/>
        </p:nvSpPr>
        <p:spPr>
          <a:xfrm>
            <a:off x="871826" y="859300"/>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55"/>
          <p:cNvSpPr/>
          <p:nvPr/>
        </p:nvSpPr>
        <p:spPr>
          <a:xfrm>
            <a:off x="8134522" y="2687118"/>
            <a:ext cx="233561" cy="2335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932" name="Google Shape;18932;p55"/>
          <p:cNvGrpSpPr/>
          <p:nvPr/>
        </p:nvGrpSpPr>
        <p:grpSpPr>
          <a:xfrm rot="-333809">
            <a:off x="6337779" y="3256788"/>
            <a:ext cx="2716383" cy="1985374"/>
            <a:chOff x="2662075" y="2478875"/>
            <a:chExt cx="2268300" cy="1657875"/>
          </a:xfrm>
        </p:grpSpPr>
        <p:sp>
          <p:nvSpPr>
            <p:cNvPr id="18933" name="Google Shape;18933;p55"/>
            <p:cNvSpPr/>
            <p:nvPr/>
          </p:nvSpPr>
          <p:spPr>
            <a:xfrm>
              <a:off x="2955625" y="2478875"/>
              <a:ext cx="1681225" cy="1167525"/>
            </a:xfrm>
            <a:custGeom>
              <a:rect b="b" l="l" r="r" t="t"/>
              <a:pathLst>
                <a:path extrusionOk="0" h="46701" w="67249">
                  <a:moveTo>
                    <a:pt x="3369" y="1"/>
                  </a:moveTo>
                  <a:cubicBezTo>
                    <a:pt x="1501" y="1"/>
                    <a:pt x="0" y="1502"/>
                    <a:pt x="0" y="3370"/>
                  </a:cubicBezTo>
                  <a:lnTo>
                    <a:pt x="0" y="43298"/>
                  </a:lnTo>
                  <a:cubicBezTo>
                    <a:pt x="0" y="45166"/>
                    <a:pt x="1501" y="46701"/>
                    <a:pt x="3369" y="46701"/>
                  </a:cubicBezTo>
                  <a:lnTo>
                    <a:pt x="63879" y="46701"/>
                  </a:lnTo>
                  <a:cubicBezTo>
                    <a:pt x="65747" y="46701"/>
                    <a:pt x="67248" y="45166"/>
                    <a:pt x="67248" y="43298"/>
                  </a:cubicBezTo>
                  <a:lnTo>
                    <a:pt x="67248" y="3370"/>
                  </a:lnTo>
                  <a:cubicBezTo>
                    <a:pt x="67248" y="1502"/>
                    <a:pt x="65747" y="1"/>
                    <a:pt x="63879"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55"/>
            <p:cNvSpPr/>
            <p:nvPr/>
          </p:nvSpPr>
          <p:spPr>
            <a:xfrm>
              <a:off x="2681250" y="4061675"/>
              <a:ext cx="2229950" cy="75075"/>
            </a:xfrm>
            <a:custGeom>
              <a:rect b="b" l="l" r="r" t="t"/>
              <a:pathLst>
                <a:path extrusionOk="0" h="3003" w="89198">
                  <a:moveTo>
                    <a:pt x="1" y="1"/>
                  </a:moveTo>
                  <a:cubicBezTo>
                    <a:pt x="1" y="1835"/>
                    <a:pt x="1468" y="3003"/>
                    <a:pt x="4237" y="3003"/>
                  </a:cubicBezTo>
                  <a:lnTo>
                    <a:pt x="84961" y="3003"/>
                  </a:lnTo>
                  <a:cubicBezTo>
                    <a:pt x="87730" y="3003"/>
                    <a:pt x="89198" y="1835"/>
                    <a:pt x="89198" y="1"/>
                  </a:cubicBezTo>
                  <a:close/>
                </a:path>
              </a:pathLst>
            </a:custGeom>
            <a:solidFill>
              <a:srgbClr val="EDEDED"/>
            </a:solid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55"/>
            <p:cNvSpPr/>
            <p:nvPr/>
          </p:nvSpPr>
          <p:spPr>
            <a:xfrm>
              <a:off x="3008975" y="2529750"/>
              <a:ext cx="1574500" cy="1065800"/>
            </a:xfrm>
            <a:custGeom>
              <a:rect b="b" l="l" r="r" t="t"/>
              <a:pathLst>
                <a:path extrusionOk="0" h="42632" w="62980">
                  <a:moveTo>
                    <a:pt x="2236" y="1"/>
                  </a:moveTo>
                  <a:cubicBezTo>
                    <a:pt x="1002" y="1"/>
                    <a:pt x="1" y="1001"/>
                    <a:pt x="1" y="2202"/>
                  </a:cubicBezTo>
                  <a:lnTo>
                    <a:pt x="1" y="40396"/>
                  </a:lnTo>
                  <a:cubicBezTo>
                    <a:pt x="1" y="41630"/>
                    <a:pt x="1002" y="42631"/>
                    <a:pt x="2236" y="42631"/>
                  </a:cubicBezTo>
                  <a:lnTo>
                    <a:pt x="60744" y="42631"/>
                  </a:lnTo>
                  <a:cubicBezTo>
                    <a:pt x="61979" y="42631"/>
                    <a:pt x="62979" y="41630"/>
                    <a:pt x="62979" y="40396"/>
                  </a:cubicBezTo>
                  <a:lnTo>
                    <a:pt x="62979" y="2202"/>
                  </a:lnTo>
                  <a:cubicBezTo>
                    <a:pt x="62979" y="968"/>
                    <a:pt x="61979" y="1"/>
                    <a:pt x="607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55"/>
            <p:cNvSpPr/>
            <p:nvPr/>
          </p:nvSpPr>
          <p:spPr>
            <a:xfrm>
              <a:off x="2662075" y="3645550"/>
              <a:ext cx="2268300" cy="437000"/>
            </a:xfrm>
            <a:custGeom>
              <a:rect b="b" l="l" r="r" t="t"/>
              <a:pathLst>
                <a:path extrusionOk="0" h="17480" w="90732">
                  <a:moveTo>
                    <a:pt x="15178" y="1"/>
                  </a:moveTo>
                  <a:cubicBezTo>
                    <a:pt x="13543" y="1"/>
                    <a:pt x="11709" y="501"/>
                    <a:pt x="10041" y="3036"/>
                  </a:cubicBezTo>
                  <a:lnTo>
                    <a:pt x="2002" y="14478"/>
                  </a:lnTo>
                  <a:cubicBezTo>
                    <a:pt x="0" y="17480"/>
                    <a:pt x="0" y="17480"/>
                    <a:pt x="5004" y="17480"/>
                  </a:cubicBezTo>
                  <a:lnTo>
                    <a:pt x="85728" y="17480"/>
                  </a:lnTo>
                  <a:cubicBezTo>
                    <a:pt x="90732" y="17480"/>
                    <a:pt x="90732" y="17480"/>
                    <a:pt x="88730" y="14478"/>
                  </a:cubicBezTo>
                  <a:lnTo>
                    <a:pt x="80691" y="3036"/>
                  </a:lnTo>
                  <a:cubicBezTo>
                    <a:pt x="78990" y="501"/>
                    <a:pt x="77189" y="1"/>
                    <a:pt x="75521"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55"/>
            <p:cNvSpPr/>
            <p:nvPr/>
          </p:nvSpPr>
          <p:spPr>
            <a:xfrm>
              <a:off x="2903900" y="3681400"/>
              <a:ext cx="1785475" cy="181825"/>
            </a:xfrm>
            <a:custGeom>
              <a:rect b="b" l="l" r="r" t="t"/>
              <a:pathLst>
                <a:path extrusionOk="0" h="7273" w="71419">
                  <a:moveTo>
                    <a:pt x="5005" y="1"/>
                  </a:moveTo>
                  <a:lnTo>
                    <a:pt x="1" y="7273"/>
                  </a:lnTo>
                  <a:lnTo>
                    <a:pt x="71419" y="7273"/>
                  </a:lnTo>
                  <a:lnTo>
                    <a:pt x="66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55"/>
            <p:cNvSpPr/>
            <p:nvPr/>
          </p:nvSpPr>
          <p:spPr>
            <a:xfrm>
              <a:off x="3004825" y="3705600"/>
              <a:ext cx="1603650" cy="25"/>
            </a:xfrm>
            <a:custGeom>
              <a:rect b="b" l="l" r="r" t="t"/>
              <a:pathLst>
                <a:path extrusionOk="0" fill="none" h="1" w="64146">
                  <a:moveTo>
                    <a:pt x="0" y="0"/>
                  </a:moveTo>
                  <a:lnTo>
                    <a:pt x="6414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55"/>
            <p:cNvSpPr/>
            <p:nvPr/>
          </p:nvSpPr>
          <p:spPr>
            <a:xfrm>
              <a:off x="3016500" y="3822350"/>
              <a:ext cx="30050" cy="45050"/>
            </a:xfrm>
            <a:custGeom>
              <a:rect b="b" l="l" r="r" t="t"/>
              <a:pathLst>
                <a:path extrusionOk="0" fill="none" h="1802" w="1202">
                  <a:moveTo>
                    <a:pt x="1201"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55"/>
            <p:cNvSpPr/>
            <p:nvPr/>
          </p:nvSpPr>
          <p:spPr>
            <a:xfrm>
              <a:off x="3136575" y="3822350"/>
              <a:ext cx="30050" cy="45050"/>
            </a:xfrm>
            <a:custGeom>
              <a:rect b="b" l="l" r="r" t="t"/>
              <a:pathLst>
                <a:path extrusionOk="0" fill="none" h="1802" w="1202">
                  <a:moveTo>
                    <a:pt x="1201"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55"/>
            <p:cNvSpPr/>
            <p:nvPr/>
          </p:nvSpPr>
          <p:spPr>
            <a:xfrm>
              <a:off x="3255000" y="3822350"/>
              <a:ext cx="30875" cy="45050"/>
            </a:xfrm>
            <a:custGeom>
              <a:rect b="b" l="l" r="r" t="t"/>
              <a:pathLst>
                <a:path extrusionOk="0" fill="none" h="1802" w="1235">
                  <a:moveTo>
                    <a:pt x="1235"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55"/>
            <p:cNvSpPr/>
            <p:nvPr/>
          </p:nvSpPr>
          <p:spPr>
            <a:xfrm>
              <a:off x="3395925" y="3822350"/>
              <a:ext cx="30050" cy="45050"/>
            </a:xfrm>
            <a:custGeom>
              <a:rect b="b" l="l" r="r" t="t"/>
              <a:pathLst>
                <a:path extrusionOk="0" fill="none" h="1802" w="1202">
                  <a:moveTo>
                    <a:pt x="1202"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55"/>
            <p:cNvSpPr/>
            <p:nvPr/>
          </p:nvSpPr>
          <p:spPr>
            <a:xfrm>
              <a:off x="3880450" y="3780650"/>
              <a:ext cx="11700" cy="40875"/>
            </a:xfrm>
            <a:custGeom>
              <a:rect b="b" l="l" r="r" t="t"/>
              <a:pathLst>
                <a:path extrusionOk="0" fill="none" h="1635" w="468">
                  <a:moveTo>
                    <a:pt x="0" y="0"/>
                  </a:moveTo>
                  <a:lnTo>
                    <a:pt x="467"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55"/>
            <p:cNvSpPr/>
            <p:nvPr/>
          </p:nvSpPr>
          <p:spPr>
            <a:xfrm>
              <a:off x="3775375" y="3780650"/>
              <a:ext cx="25" cy="40875"/>
            </a:xfrm>
            <a:custGeom>
              <a:rect b="b" l="l" r="r" t="t"/>
              <a:pathLst>
                <a:path extrusionOk="0" fill="none" h="1635" w="1">
                  <a:moveTo>
                    <a:pt x="0" y="0"/>
                  </a:moveTo>
                  <a:lnTo>
                    <a:pt x="0"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55"/>
            <p:cNvSpPr/>
            <p:nvPr/>
          </p:nvSpPr>
          <p:spPr>
            <a:xfrm>
              <a:off x="3664450" y="3780650"/>
              <a:ext cx="25" cy="40875"/>
            </a:xfrm>
            <a:custGeom>
              <a:rect b="b" l="l" r="r" t="t"/>
              <a:pathLst>
                <a:path extrusionOk="0" fill="none" h="1635" w="1">
                  <a:moveTo>
                    <a:pt x="1" y="0"/>
                  </a:moveTo>
                  <a:lnTo>
                    <a:pt x="1"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55"/>
            <p:cNvSpPr/>
            <p:nvPr/>
          </p:nvSpPr>
          <p:spPr>
            <a:xfrm>
              <a:off x="3596075" y="3741450"/>
              <a:ext cx="25" cy="39225"/>
            </a:xfrm>
            <a:custGeom>
              <a:rect b="b" l="l" r="r" t="t"/>
              <a:pathLst>
                <a:path extrusionOk="0" fill="none" h="1569" w="1">
                  <a:moveTo>
                    <a:pt x="0" y="1"/>
                  </a:moveTo>
                  <a:lnTo>
                    <a:pt x="0"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55"/>
            <p:cNvSpPr/>
            <p:nvPr/>
          </p:nvSpPr>
          <p:spPr>
            <a:xfrm>
              <a:off x="3704475" y="3741450"/>
              <a:ext cx="25" cy="39225"/>
            </a:xfrm>
            <a:custGeom>
              <a:rect b="b" l="l" r="r" t="t"/>
              <a:pathLst>
                <a:path extrusionOk="0" fill="none" h="1569" w="1">
                  <a:moveTo>
                    <a:pt x="1" y="1"/>
                  </a:moveTo>
                  <a:lnTo>
                    <a:pt x="1"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55"/>
            <p:cNvSpPr/>
            <p:nvPr/>
          </p:nvSpPr>
          <p:spPr>
            <a:xfrm>
              <a:off x="3807050" y="3741450"/>
              <a:ext cx="25" cy="35050"/>
            </a:xfrm>
            <a:custGeom>
              <a:rect b="b" l="l" r="r" t="t"/>
              <a:pathLst>
                <a:path extrusionOk="0" fill="none" h="1402" w="1">
                  <a:moveTo>
                    <a:pt x="1" y="1"/>
                  </a:moveTo>
                  <a:lnTo>
                    <a:pt x="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55"/>
            <p:cNvSpPr/>
            <p:nvPr/>
          </p:nvSpPr>
          <p:spPr>
            <a:xfrm>
              <a:off x="3623600" y="3708925"/>
              <a:ext cx="9200" cy="31725"/>
            </a:xfrm>
            <a:custGeom>
              <a:rect b="b" l="l" r="r" t="t"/>
              <a:pathLst>
                <a:path extrusionOk="0" fill="none" h="1269" w="368">
                  <a:moveTo>
                    <a:pt x="367" y="1"/>
                  </a:moveTo>
                  <a:lnTo>
                    <a:pt x="0"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55"/>
            <p:cNvSpPr/>
            <p:nvPr/>
          </p:nvSpPr>
          <p:spPr>
            <a:xfrm>
              <a:off x="3818725" y="3708925"/>
              <a:ext cx="10050" cy="31725"/>
            </a:xfrm>
            <a:custGeom>
              <a:rect b="b" l="l" r="r" t="t"/>
              <a:pathLst>
                <a:path extrusionOk="0" fill="none" h="1269" w="402">
                  <a:moveTo>
                    <a:pt x="1" y="1"/>
                  </a:moveTo>
                  <a:lnTo>
                    <a:pt x="401"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55"/>
            <p:cNvSpPr/>
            <p:nvPr/>
          </p:nvSpPr>
          <p:spPr>
            <a:xfrm>
              <a:off x="3726175" y="3710600"/>
              <a:ext cx="25" cy="30050"/>
            </a:xfrm>
            <a:custGeom>
              <a:rect b="b" l="l" r="r" t="t"/>
              <a:pathLst>
                <a:path extrusionOk="0" fill="none" h="1202" w="1">
                  <a:moveTo>
                    <a:pt x="0" y="0"/>
                  </a:moveTo>
                  <a:lnTo>
                    <a:pt x="0" y="12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55"/>
            <p:cNvSpPr/>
            <p:nvPr/>
          </p:nvSpPr>
          <p:spPr>
            <a:xfrm>
              <a:off x="3532700"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55"/>
            <p:cNvSpPr/>
            <p:nvPr/>
          </p:nvSpPr>
          <p:spPr>
            <a:xfrm>
              <a:off x="3430950"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4" name="Google Shape;18954;p55"/>
            <p:cNvSpPr/>
            <p:nvPr/>
          </p:nvSpPr>
          <p:spPr>
            <a:xfrm>
              <a:off x="3335875" y="3676400"/>
              <a:ext cx="28400" cy="29225"/>
            </a:xfrm>
            <a:custGeom>
              <a:rect b="b" l="l" r="r" t="t"/>
              <a:pathLst>
                <a:path extrusionOk="0" fill="none" h="1169" w="1136">
                  <a:moveTo>
                    <a:pt x="1" y="1168"/>
                  </a:moveTo>
                  <a:lnTo>
                    <a:pt x="1135"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55"/>
            <p:cNvSpPr/>
            <p:nvPr/>
          </p:nvSpPr>
          <p:spPr>
            <a:xfrm>
              <a:off x="3238325"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55"/>
            <p:cNvSpPr/>
            <p:nvPr/>
          </p:nvSpPr>
          <p:spPr>
            <a:xfrm>
              <a:off x="3141575"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55"/>
            <p:cNvSpPr/>
            <p:nvPr/>
          </p:nvSpPr>
          <p:spPr>
            <a:xfrm>
              <a:off x="3049025" y="3676400"/>
              <a:ext cx="29200" cy="29225"/>
            </a:xfrm>
            <a:custGeom>
              <a:rect b="b" l="l" r="r" t="t"/>
              <a:pathLst>
                <a:path extrusionOk="0" fill="none" h="1169" w="1168">
                  <a:moveTo>
                    <a:pt x="0"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55"/>
            <p:cNvSpPr/>
            <p:nvPr/>
          </p:nvSpPr>
          <p:spPr>
            <a:xfrm>
              <a:off x="3631100" y="3677250"/>
              <a:ext cx="25875" cy="28375"/>
            </a:xfrm>
            <a:custGeom>
              <a:rect b="b" l="l" r="r" t="t"/>
              <a:pathLst>
                <a:path extrusionOk="0" fill="none" h="1135" w="1035">
                  <a:moveTo>
                    <a:pt x="0" y="1134"/>
                  </a:moveTo>
                  <a:lnTo>
                    <a:pt x="1034"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55"/>
            <p:cNvSpPr/>
            <p:nvPr/>
          </p:nvSpPr>
          <p:spPr>
            <a:xfrm>
              <a:off x="41072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55"/>
            <p:cNvSpPr/>
            <p:nvPr/>
          </p:nvSpPr>
          <p:spPr>
            <a:xfrm>
              <a:off x="40038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55"/>
            <p:cNvSpPr/>
            <p:nvPr/>
          </p:nvSpPr>
          <p:spPr>
            <a:xfrm>
              <a:off x="3892950" y="3675575"/>
              <a:ext cx="40050" cy="30050"/>
            </a:xfrm>
            <a:custGeom>
              <a:rect b="b" l="l" r="r" t="t"/>
              <a:pathLst>
                <a:path extrusionOk="0" fill="none" h="1202" w="1602">
                  <a:moveTo>
                    <a:pt x="1602" y="1201"/>
                  </a:moveTo>
                  <a:lnTo>
                    <a:pt x="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55"/>
            <p:cNvSpPr/>
            <p:nvPr/>
          </p:nvSpPr>
          <p:spPr>
            <a:xfrm>
              <a:off x="3815400" y="3675575"/>
              <a:ext cx="25050" cy="30050"/>
            </a:xfrm>
            <a:custGeom>
              <a:rect b="b" l="l" r="r" t="t"/>
              <a:pathLst>
                <a:path extrusionOk="0" fill="none" h="1202" w="1002">
                  <a:moveTo>
                    <a:pt x="10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55"/>
            <p:cNvSpPr/>
            <p:nvPr/>
          </p:nvSpPr>
          <p:spPr>
            <a:xfrm>
              <a:off x="3734500" y="3674750"/>
              <a:ext cx="5025" cy="30025"/>
            </a:xfrm>
            <a:custGeom>
              <a:rect b="b" l="l" r="r" t="t"/>
              <a:pathLst>
                <a:path extrusionOk="0" fill="none" h="1201" w="201">
                  <a:moveTo>
                    <a:pt x="1" y="1201"/>
                  </a:moveTo>
                  <a:lnTo>
                    <a:pt x="20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55"/>
            <p:cNvSpPr/>
            <p:nvPr/>
          </p:nvSpPr>
          <p:spPr>
            <a:xfrm>
              <a:off x="2950600" y="3780650"/>
              <a:ext cx="1705425" cy="25"/>
            </a:xfrm>
            <a:custGeom>
              <a:rect b="b" l="l" r="r" t="t"/>
              <a:pathLst>
                <a:path extrusionOk="0" fill="none" h="1" w="68217">
                  <a:moveTo>
                    <a:pt x="1" y="0"/>
                  </a:moveTo>
                  <a:lnTo>
                    <a:pt x="6821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55"/>
            <p:cNvSpPr/>
            <p:nvPr/>
          </p:nvSpPr>
          <p:spPr>
            <a:xfrm>
              <a:off x="2925600" y="3820675"/>
              <a:ext cx="1741250" cy="25"/>
            </a:xfrm>
            <a:custGeom>
              <a:rect b="b" l="l" r="r" t="t"/>
              <a:pathLst>
                <a:path extrusionOk="0" fill="none" h="1" w="69650">
                  <a:moveTo>
                    <a:pt x="0" y="1"/>
                  </a:moveTo>
                  <a:lnTo>
                    <a:pt x="69650"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55"/>
            <p:cNvSpPr/>
            <p:nvPr/>
          </p:nvSpPr>
          <p:spPr>
            <a:xfrm>
              <a:off x="2950600" y="3741450"/>
              <a:ext cx="1705425" cy="25"/>
            </a:xfrm>
            <a:custGeom>
              <a:rect b="b" l="l" r="r" t="t"/>
              <a:pathLst>
                <a:path extrusionOk="0" fill="none" h="1" w="68217">
                  <a:moveTo>
                    <a:pt x="1" y="1"/>
                  </a:moveTo>
                  <a:lnTo>
                    <a:pt x="68216"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55"/>
            <p:cNvSpPr/>
            <p:nvPr/>
          </p:nvSpPr>
          <p:spPr>
            <a:xfrm>
              <a:off x="4399975" y="3822350"/>
              <a:ext cx="30875" cy="45050"/>
            </a:xfrm>
            <a:custGeom>
              <a:rect b="b" l="l" r="r" t="t"/>
              <a:pathLst>
                <a:path extrusionOk="0" fill="none" h="1802" w="1235">
                  <a:moveTo>
                    <a:pt x="1"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55"/>
            <p:cNvSpPr/>
            <p:nvPr/>
          </p:nvSpPr>
          <p:spPr>
            <a:xfrm>
              <a:off x="427990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55"/>
            <p:cNvSpPr/>
            <p:nvPr/>
          </p:nvSpPr>
          <p:spPr>
            <a:xfrm>
              <a:off x="4401650" y="3822350"/>
              <a:ext cx="30050" cy="45050"/>
            </a:xfrm>
            <a:custGeom>
              <a:rect b="b" l="l" r="r" t="t"/>
              <a:pathLst>
                <a:path extrusionOk="0" fill="none" h="1802" w="1202">
                  <a:moveTo>
                    <a:pt x="0"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55"/>
            <p:cNvSpPr/>
            <p:nvPr/>
          </p:nvSpPr>
          <p:spPr>
            <a:xfrm>
              <a:off x="4161475" y="3822350"/>
              <a:ext cx="30050" cy="45050"/>
            </a:xfrm>
            <a:custGeom>
              <a:rect b="b" l="l" r="r" t="t"/>
              <a:pathLst>
                <a:path extrusionOk="0" fill="none" h="1802" w="1202">
                  <a:moveTo>
                    <a:pt x="1"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55"/>
            <p:cNvSpPr/>
            <p:nvPr/>
          </p:nvSpPr>
          <p:spPr>
            <a:xfrm>
              <a:off x="402055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55"/>
            <p:cNvSpPr/>
            <p:nvPr/>
          </p:nvSpPr>
          <p:spPr>
            <a:xfrm>
              <a:off x="4520900" y="3822350"/>
              <a:ext cx="30875" cy="45050"/>
            </a:xfrm>
            <a:custGeom>
              <a:rect b="b" l="l" r="r" t="t"/>
              <a:pathLst>
                <a:path extrusionOk="0" fill="none" h="1802" w="1235">
                  <a:moveTo>
                    <a:pt x="0"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55"/>
            <p:cNvSpPr/>
            <p:nvPr/>
          </p:nvSpPr>
          <p:spPr>
            <a:xfrm>
              <a:off x="4355775" y="3778975"/>
              <a:ext cx="27550" cy="41725"/>
            </a:xfrm>
            <a:custGeom>
              <a:rect b="b" l="l" r="r" t="t"/>
              <a:pathLst>
                <a:path extrusionOk="0" fill="none" h="1669" w="1102">
                  <a:moveTo>
                    <a:pt x="1" y="1"/>
                  </a:moveTo>
                  <a:lnTo>
                    <a:pt x="1102"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55"/>
            <p:cNvSpPr/>
            <p:nvPr/>
          </p:nvSpPr>
          <p:spPr>
            <a:xfrm>
              <a:off x="423570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55"/>
            <p:cNvSpPr/>
            <p:nvPr/>
          </p:nvSpPr>
          <p:spPr>
            <a:xfrm>
              <a:off x="411895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55"/>
            <p:cNvSpPr/>
            <p:nvPr/>
          </p:nvSpPr>
          <p:spPr>
            <a:xfrm>
              <a:off x="3979675" y="3778975"/>
              <a:ext cx="27550" cy="41725"/>
            </a:xfrm>
            <a:custGeom>
              <a:rect b="b" l="l" r="r" t="t"/>
              <a:pathLst>
                <a:path extrusionOk="0" fill="none" h="1669" w="1102">
                  <a:moveTo>
                    <a:pt x="1"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55"/>
            <p:cNvSpPr/>
            <p:nvPr/>
          </p:nvSpPr>
          <p:spPr>
            <a:xfrm>
              <a:off x="3134900" y="3778975"/>
              <a:ext cx="28400" cy="41725"/>
            </a:xfrm>
            <a:custGeom>
              <a:rect b="b" l="l" r="r" t="t"/>
              <a:pathLst>
                <a:path extrusionOk="0" fill="none" h="1669" w="1136">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55"/>
            <p:cNvSpPr/>
            <p:nvPr/>
          </p:nvSpPr>
          <p:spPr>
            <a:xfrm>
              <a:off x="3121575" y="3739775"/>
              <a:ext cx="27525" cy="41725"/>
            </a:xfrm>
            <a:custGeom>
              <a:rect b="b" l="l" r="r" t="t"/>
              <a:pathLst>
                <a:path extrusionOk="0" fill="none" h="1669" w="1101">
                  <a:moveTo>
                    <a:pt x="1101"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55"/>
            <p:cNvSpPr/>
            <p:nvPr/>
          </p:nvSpPr>
          <p:spPr>
            <a:xfrm>
              <a:off x="309322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0" name="Google Shape;18980;p55"/>
            <p:cNvSpPr/>
            <p:nvPr/>
          </p:nvSpPr>
          <p:spPr>
            <a:xfrm>
              <a:off x="3215800" y="3705600"/>
              <a:ext cx="25050" cy="37550"/>
            </a:xfrm>
            <a:custGeom>
              <a:rect b="b" l="l" r="r" t="t"/>
              <a:pathLst>
                <a:path extrusionOk="0" fill="none" h="1502" w="1002">
                  <a:moveTo>
                    <a:pt x="1001" y="0"/>
                  </a:moveTo>
                  <a:lnTo>
                    <a:pt x="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1" name="Google Shape;18981;p55"/>
            <p:cNvSpPr/>
            <p:nvPr/>
          </p:nvSpPr>
          <p:spPr>
            <a:xfrm>
              <a:off x="33108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55"/>
            <p:cNvSpPr/>
            <p:nvPr/>
          </p:nvSpPr>
          <p:spPr>
            <a:xfrm>
              <a:off x="34042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55"/>
            <p:cNvSpPr/>
            <p:nvPr/>
          </p:nvSpPr>
          <p:spPr>
            <a:xfrm>
              <a:off x="3506850" y="3705600"/>
              <a:ext cx="25875" cy="37550"/>
            </a:xfrm>
            <a:custGeom>
              <a:rect b="b" l="l" r="r" t="t"/>
              <a:pathLst>
                <a:path extrusionOk="0" fill="none" h="1502" w="1035">
                  <a:moveTo>
                    <a:pt x="1034"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55"/>
            <p:cNvSpPr/>
            <p:nvPr/>
          </p:nvSpPr>
          <p:spPr>
            <a:xfrm>
              <a:off x="3913800" y="3705600"/>
              <a:ext cx="25875" cy="37550"/>
            </a:xfrm>
            <a:custGeom>
              <a:rect b="b" l="l" r="r" t="t"/>
              <a:pathLst>
                <a:path extrusionOk="0" fill="none" h="1502" w="1035">
                  <a:moveTo>
                    <a:pt x="0" y="0"/>
                  </a:moveTo>
                  <a:lnTo>
                    <a:pt x="1035"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55"/>
            <p:cNvSpPr/>
            <p:nvPr/>
          </p:nvSpPr>
          <p:spPr>
            <a:xfrm>
              <a:off x="4020550" y="3705600"/>
              <a:ext cx="25025" cy="37550"/>
            </a:xfrm>
            <a:custGeom>
              <a:rect b="b" l="l" r="r" t="t"/>
              <a:pathLst>
                <a:path extrusionOk="0" fill="none" h="1502" w="1001">
                  <a:moveTo>
                    <a:pt x="0" y="0"/>
                  </a:moveTo>
                  <a:lnTo>
                    <a:pt x="100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55"/>
            <p:cNvSpPr/>
            <p:nvPr/>
          </p:nvSpPr>
          <p:spPr>
            <a:xfrm>
              <a:off x="4128950"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55"/>
            <p:cNvSpPr/>
            <p:nvPr/>
          </p:nvSpPr>
          <p:spPr>
            <a:xfrm>
              <a:off x="4244025"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55"/>
            <p:cNvSpPr/>
            <p:nvPr/>
          </p:nvSpPr>
          <p:spPr>
            <a:xfrm>
              <a:off x="4354125" y="3705600"/>
              <a:ext cx="37550" cy="35875"/>
            </a:xfrm>
            <a:custGeom>
              <a:rect b="b" l="l" r="r" t="t"/>
              <a:pathLst>
                <a:path extrusionOk="0" fill="none" h="1435" w="1502">
                  <a:moveTo>
                    <a:pt x="0" y="0"/>
                  </a:moveTo>
                  <a:lnTo>
                    <a:pt x="1501"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55"/>
            <p:cNvSpPr/>
            <p:nvPr/>
          </p:nvSpPr>
          <p:spPr>
            <a:xfrm>
              <a:off x="4456675" y="3705600"/>
              <a:ext cx="38400" cy="35875"/>
            </a:xfrm>
            <a:custGeom>
              <a:rect b="b" l="l" r="r" t="t"/>
              <a:pathLst>
                <a:path extrusionOk="0" fill="none" h="1435" w="1536">
                  <a:moveTo>
                    <a:pt x="1" y="0"/>
                  </a:moveTo>
                  <a:lnTo>
                    <a:pt x="1535"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55"/>
            <p:cNvSpPr/>
            <p:nvPr/>
          </p:nvSpPr>
          <p:spPr>
            <a:xfrm>
              <a:off x="4490050" y="3671400"/>
              <a:ext cx="37550" cy="35050"/>
            </a:xfrm>
            <a:custGeom>
              <a:rect b="b" l="l" r="r" t="t"/>
              <a:pathLst>
                <a:path extrusionOk="0" fill="none" h="1402" w="1502">
                  <a:moveTo>
                    <a:pt x="0" y="1"/>
                  </a:moveTo>
                  <a:lnTo>
                    <a:pt x="150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55"/>
            <p:cNvSpPr/>
            <p:nvPr/>
          </p:nvSpPr>
          <p:spPr>
            <a:xfrm>
              <a:off x="4389975"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55"/>
            <p:cNvSpPr/>
            <p:nvPr/>
          </p:nvSpPr>
          <p:spPr>
            <a:xfrm>
              <a:off x="4303250"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55"/>
            <p:cNvSpPr/>
            <p:nvPr/>
          </p:nvSpPr>
          <p:spPr>
            <a:xfrm>
              <a:off x="4204000" y="3671400"/>
              <a:ext cx="38400" cy="35050"/>
            </a:xfrm>
            <a:custGeom>
              <a:rect b="b" l="l" r="r" t="t"/>
              <a:pathLst>
                <a:path extrusionOk="0" fill="none" h="1402" w="1536">
                  <a:moveTo>
                    <a:pt x="1"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55"/>
            <p:cNvSpPr/>
            <p:nvPr/>
          </p:nvSpPr>
          <p:spPr>
            <a:xfrm>
              <a:off x="3305875" y="3739775"/>
              <a:ext cx="28375" cy="41725"/>
            </a:xfrm>
            <a:custGeom>
              <a:rect b="b" l="l" r="r" t="t"/>
              <a:pathLst>
                <a:path extrusionOk="0" fill="none" h="1669" w="1135">
                  <a:moveTo>
                    <a:pt x="1134"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55"/>
            <p:cNvSpPr/>
            <p:nvPr/>
          </p:nvSpPr>
          <p:spPr>
            <a:xfrm>
              <a:off x="3445125" y="3739775"/>
              <a:ext cx="28375" cy="41725"/>
            </a:xfrm>
            <a:custGeom>
              <a:rect b="b" l="l" r="r" t="t"/>
              <a:pathLst>
                <a:path extrusionOk="0" fill="none" h="1669" w="1135">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55"/>
            <p:cNvSpPr/>
            <p:nvPr/>
          </p:nvSpPr>
          <p:spPr>
            <a:xfrm>
              <a:off x="4064750"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55"/>
            <p:cNvSpPr/>
            <p:nvPr/>
          </p:nvSpPr>
          <p:spPr>
            <a:xfrm>
              <a:off x="4193175"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55"/>
            <p:cNvSpPr/>
            <p:nvPr/>
          </p:nvSpPr>
          <p:spPr>
            <a:xfrm>
              <a:off x="4368300" y="3739775"/>
              <a:ext cx="27525" cy="41725"/>
            </a:xfrm>
            <a:custGeom>
              <a:rect b="b" l="l" r="r" t="t"/>
              <a:pathLst>
                <a:path extrusionOk="0" fill="none" h="1669" w="1101">
                  <a:moveTo>
                    <a:pt x="0"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55"/>
            <p:cNvSpPr/>
            <p:nvPr/>
          </p:nvSpPr>
          <p:spPr>
            <a:xfrm>
              <a:off x="3925475" y="3739775"/>
              <a:ext cx="28375" cy="41725"/>
            </a:xfrm>
            <a:custGeom>
              <a:rect b="b" l="l" r="r" t="t"/>
              <a:pathLst>
                <a:path extrusionOk="0" fill="none" h="1669" w="1135">
                  <a:moveTo>
                    <a:pt x="0" y="1"/>
                  </a:moveTo>
                  <a:lnTo>
                    <a:pt x="1135"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55"/>
            <p:cNvSpPr/>
            <p:nvPr/>
          </p:nvSpPr>
          <p:spPr>
            <a:xfrm>
              <a:off x="3260000" y="3778975"/>
              <a:ext cx="28375" cy="41725"/>
            </a:xfrm>
            <a:custGeom>
              <a:rect b="b" l="l" r="r" t="t"/>
              <a:pathLst>
                <a:path extrusionOk="0" fill="none" h="1669" w="1135">
                  <a:moveTo>
                    <a:pt x="1135"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55"/>
            <p:cNvSpPr/>
            <p:nvPr/>
          </p:nvSpPr>
          <p:spPr>
            <a:xfrm>
              <a:off x="3398425" y="3781475"/>
              <a:ext cx="27550" cy="41725"/>
            </a:xfrm>
            <a:custGeom>
              <a:rect b="b" l="l" r="r" t="t"/>
              <a:pathLst>
                <a:path extrusionOk="0" fill="none" h="1669" w="1102">
                  <a:moveTo>
                    <a:pt x="1102"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55"/>
            <p:cNvSpPr/>
            <p:nvPr/>
          </p:nvSpPr>
          <p:spPr>
            <a:xfrm>
              <a:off x="3536025" y="3778975"/>
              <a:ext cx="27550" cy="41725"/>
            </a:xfrm>
            <a:custGeom>
              <a:rect b="b" l="l" r="r" t="t"/>
              <a:pathLst>
                <a:path extrusionOk="0" fill="none" h="1669" w="1102">
                  <a:moveTo>
                    <a:pt x="1101"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55"/>
            <p:cNvSpPr/>
            <p:nvPr/>
          </p:nvSpPr>
          <p:spPr>
            <a:xfrm>
              <a:off x="3386750" y="3892400"/>
              <a:ext cx="818950" cy="151800"/>
            </a:xfrm>
            <a:custGeom>
              <a:rect b="b" l="l" r="r" t="t"/>
              <a:pathLst>
                <a:path extrusionOk="0" h="6072" w="32758">
                  <a:moveTo>
                    <a:pt x="3603" y="0"/>
                  </a:moveTo>
                  <a:cubicBezTo>
                    <a:pt x="3403" y="0"/>
                    <a:pt x="3203" y="100"/>
                    <a:pt x="3070" y="301"/>
                  </a:cubicBezTo>
                  <a:lnTo>
                    <a:pt x="234" y="5171"/>
                  </a:lnTo>
                  <a:cubicBezTo>
                    <a:pt x="1" y="5571"/>
                    <a:pt x="301" y="6071"/>
                    <a:pt x="768" y="6071"/>
                  </a:cubicBezTo>
                  <a:lnTo>
                    <a:pt x="31990" y="6071"/>
                  </a:lnTo>
                  <a:cubicBezTo>
                    <a:pt x="32457" y="6071"/>
                    <a:pt x="32757" y="5571"/>
                    <a:pt x="32524" y="5171"/>
                  </a:cubicBezTo>
                  <a:lnTo>
                    <a:pt x="29689" y="301"/>
                  </a:lnTo>
                  <a:cubicBezTo>
                    <a:pt x="29589" y="100"/>
                    <a:pt x="29388" y="0"/>
                    <a:pt x="29155"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55"/>
            <p:cNvSpPr/>
            <p:nvPr/>
          </p:nvSpPr>
          <p:spPr>
            <a:xfrm>
              <a:off x="3386750" y="4014150"/>
              <a:ext cx="818950" cy="30050"/>
            </a:xfrm>
            <a:custGeom>
              <a:rect b="b" l="l" r="r" t="t"/>
              <a:pathLst>
                <a:path extrusionOk="0" h="1202" w="32758">
                  <a:moveTo>
                    <a:pt x="768" y="0"/>
                  </a:moveTo>
                  <a:cubicBezTo>
                    <a:pt x="534" y="0"/>
                    <a:pt x="368" y="134"/>
                    <a:pt x="234" y="301"/>
                  </a:cubicBezTo>
                  <a:cubicBezTo>
                    <a:pt x="1" y="701"/>
                    <a:pt x="301" y="1201"/>
                    <a:pt x="768" y="1201"/>
                  </a:cubicBezTo>
                  <a:lnTo>
                    <a:pt x="31990" y="1201"/>
                  </a:lnTo>
                  <a:cubicBezTo>
                    <a:pt x="32457" y="1201"/>
                    <a:pt x="32757" y="701"/>
                    <a:pt x="32524" y="301"/>
                  </a:cubicBezTo>
                  <a:cubicBezTo>
                    <a:pt x="32424" y="134"/>
                    <a:pt x="32224" y="0"/>
                    <a:pt x="31990"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55"/>
            <p:cNvSpPr/>
            <p:nvPr/>
          </p:nvSpPr>
          <p:spPr>
            <a:xfrm>
              <a:off x="3796225" y="4014150"/>
              <a:ext cx="25" cy="30050"/>
            </a:xfrm>
            <a:custGeom>
              <a:rect b="b" l="l" r="r" t="t"/>
              <a:pathLst>
                <a:path extrusionOk="0" h="1202" w="1">
                  <a:moveTo>
                    <a:pt x="0" y="0"/>
                  </a:moveTo>
                  <a:lnTo>
                    <a:pt x="0" y="1201"/>
                  </a:lnTo>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55"/>
            <p:cNvSpPr/>
            <p:nvPr/>
          </p:nvSpPr>
          <p:spPr>
            <a:xfrm>
              <a:off x="3796225" y="4014150"/>
              <a:ext cx="25" cy="30050"/>
            </a:xfrm>
            <a:custGeom>
              <a:rect b="b" l="l" r="r" t="t"/>
              <a:pathLst>
                <a:path extrusionOk="0" fill="none" h="1202" w="1">
                  <a:moveTo>
                    <a:pt x="0" y="0"/>
                  </a:moveTo>
                  <a:lnTo>
                    <a:pt x="0" y="1201"/>
                  </a:lnTo>
                </a:path>
              </a:pathLst>
            </a:custGeom>
            <a:no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10" name="Shape 19010"/>
        <p:cNvGrpSpPr/>
        <p:nvPr/>
      </p:nvGrpSpPr>
      <p:grpSpPr>
        <a:xfrm>
          <a:off x="0" y="0"/>
          <a:ext cx="0" cy="0"/>
          <a:chOff x="0" y="0"/>
          <a:chExt cx="0" cy="0"/>
        </a:xfrm>
      </p:grpSpPr>
      <p:sp>
        <p:nvSpPr>
          <p:cNvPr id="19011" name="Google Shape;19011;p56"/>
          <p:cNvSpPr txBox="1"/>
          <p:nvPr>
            <p:ph idx="1" type="subTitle"/>
          </p:nvPr>
        </p:nvSpPr>
        <p:spPr>
          <a:xfrm>
            <a:off x="713225" y="1366911"/>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19012" name="Google Shape;19012;p56"/>
          <p:cNvSpPr txBox="1"/>
          <p:nvPr>
            <p:ph type="title"/>
          </p:nvPr>
        </p:nvSpPr>
        <p:spPr>
          <a:xfrm>
            <a:off x="713225" y="670200"/>
            <a:ext cx="41910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9</a:t>
            </a:r>
            <a:r>
              <a:rPr lang="en"/>
              <a:t>h 55m 23s</a:t>
            </a:r>
            <a:endParaRPr/>
          </a:p>
        </p:txBody>
      </p:sp>
      <p:sp>
        <p:nvSpPr>
          <p:cNvPr id="19013" name="Google Shape;19013;p56"/>
          <p:cNvSpPr txBox="1"/>
          <p:nvPr>
            <p:ph idx="2" type="title"/>
          </p:nvPr>
        </p:nvSpPr>
        <p:spPr>
          <a:xfrm>
            <a:off x="2476500" y="1967935"/>
            <a:ext cx="41910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333,000</a:t>
            </a:r>
            <a:endParaRPr/>
          </a:p>
        </p:txBody>
      </p:sp>
      <p:sp>
        <p:nvSpPr>
          <p:cNvPr id="19014" name="Google Shape;19014;p56"/>
          <p:cNvSpPr txBox="1"/>
          <p:nvPr>
            <p:ph idx="3" type="subTitle"/>
          </p:nvPr>
        </p:nvSpPr>
        <p:spPr>
          <a:xfrm>
            <a:off x="2476500" y="2671950"/>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19015" name="Google Shape;19015;p56"/>
          <p:cNvSpPr txBox="1"/>
          <p:nvPr>
            <p:ph idx="4" type="title"/>
          </p:nvPr>
        </p:nvSpPr>
        <p:spPr>
          <a:xfrm>
            <a:off x="4239775" y="3265646"/>
            <a:ext cx="4191000" cy="76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386,000 km</a:t>
            </a:r>
            <a:endParaRPr/>
          </a:p>
        </p:txBody>
      </p:sp>
      <p:sp>
        <p:nvSpPr>
          <p:cNvPr id="19016" name="Google Shape;19016;p56"/>
          <p:cNvSpPr txBox="1"/>
          <p:nvPr>
            <p:ph idx="5" type="subTitle"/>
          </p:nvPr>
        </p:nvSpPr>
        <p:spPr>
          <a:xfrm>
            <a:off x="4239775" y="3957825"/>
            <a:ext cx="4191000" cy="3261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Distance between Earth and the Moon</a:t>
            </a:r>
            <a:endParaRPr/>
          </a:p>
        </p:txBody>
      </p:sp>
      <p:sp>
        <p:nvSpPr>
          <p:cNvPr id="19017" name="Google Shape;19017;p56"/>
          <p:cNvSpPr txBox="1"/>
          <p:nvPr>
            <p:ph idx="6"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9018" name="Google Shape;19018;p56"/>
          <p:cNvSpPr txBox="1"/>
          <p:nvPr>
            <p:ph idx="7"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9019" name="Google Shape;19019;p56"/>
          <p:cNvSpPr/>
          <p:nvPr/>
        </p:nvSpPr>
        <p:spPr>
          <a:xfrm>
            <a:off x="1790676" y="3642439"/>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56"/>
          <p:cNvSpPr/>
          <p:nvPr/>
        </p:nvSpPr>
        <p:spPr>
          <a:xfrm>
            <a:off x="7848772" y="2687118"/>
            <a:ext cx="233561" cy="23356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24" name="Shape 19024"/>
        <p:cNvGrpSpPr/>
        <p:nvPr/>
      </p:nvGrpSpPr>
      <p:grpSpPr>
        <a:xfrm>
          <a:off x="0" y="0"/>
          <a:ext cx="0" cy="0"/>
          <a:chOff x="0" y="0"/>
          <a:chExt cx="0" cy="0"/>
        </a:xfrm>
      </p:grpSpPr>
      <p:sp>
        <p:nvSpPr>
          <p:cNvPr id="19025" name="Google Shape;19025;p57"/>
          <p:cNvSpPr txBox="1"/>
          <p:nvPr>
            <p:ph idx="1" type="subTitle"/>
          </p:nvPr>
        </p:nvSpPr>
        <p:spPr>
          <a:xfrm>
            <a:off x="6633775" y="1916075"/>
            <a:ext cx="17985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closest planet to the Sun</a:t>
            </a:r>
            <a:endParaRPr/>
          </a:p>
          <a:p>
            <a:pPr indent="0" lvl="0" marL="0" rtl="0" algn="l">
              <a:spcBef>
                <a:spcPts val="0"/>
              </a:spcBef>
              <a:spcAft>
                <a:spcPts val="0"/>
              </a:spcAft>
              <a:buNone/>
            </a:pPr>
            <a:r>
              <a:t/>
            </a:r>
            <a:endParaRPr/>
          </a:p>
        </p:txBody>
      </p:sp>
      <p:sp>
        <p:nvSpPr>
          <p:cNvPr id="19026" name="Google Shape;19026;p57"/>
          <p:cNvSpPr txBox="1"/>
          <p:nvPr>
            <p:ph idx="2" type="subTitle"/>
          </p:nvPr>
        </p:nvSpPr>
        <p:spPr>
          <a:xfrm>
            <a:off x="6633775" y="1636400"/>
            <a:ext cx="17985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9027" name="Google Shape;19027;p57"/>
          <p:cNvSpPr txBox="1"/>
          <p:nvPr>
            <p:ph idx="4" type="subTitle"/>
          </p:nvPr>
        </p:nvSpPr>
        <p:spPr>
          <a:xfrm>
            <a:off x="6633775" y="3197450"/>
            <a:ext cx="17985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very beautiful name</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a:p>
            <a:pPr indent="0" lvl="0" marL="0" rtl="0" algn="l">
              <a:spcBef>
                <a:spcPts val="0"/>
              </a:spcBef>
              <a:spcAft>
                <a:spcPts val="0"/>
              </a:spcAft>
              <a:buNone/>
            </a:pPr>
            <a:r>
              <a:t/>
            </a:r>
            <a:endParaRPr/>
          </a:p>
        </p:txBody>
      </p:sp>
      <p:sp>
        <p:nvSpPr>
          <p:cNvPr id="19028" name="Google Shape;19028;p57"/>
          <p:cNvSpPr txBox="1"/>
          <p:nvPr>
            <p:ph idx="5" type="subTitle"/>
          </p:nvPr>
        </p:nvSpPr>
        <p:spPr>
          <a:xfrm>
            <a:off x="6633775" y="2917775"/>
            <a:ext cx="17985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19029" name="Google Shape;19029;p57"/>
          <p:cNvSpPr txBox="1"/>
          <p:nvPr>
            <p:ph idx="7" type="subTitle"/>
          </p:nvPr>
        </p:nvSpPr>
        <p:spPr>
          <a:xfrm>
            <a:off x="2723100" y="1916075"/>
            <a:ext cx="18483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19030" name="Google Shape;19030;p57"/>
          <p:cNvSpPr txBox="1"/>
          <p:nvPr>
            <p:ph idx="8" type="subTitle"/>
          </p:nvPr>
        </p:nvSpPr>
        <p:spPr>
          <a:xfrm>
            <a:off x="2723602" y="1636400"/>
            <a:ext cx="18483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19031" name="Google Shape;19031;p57"/>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LET’S USE SOME PERCENTAGES</a:t>
            </a:r>
            <a:endParaRPr/>
          </a:p>
        </p:txBody>
      </p:sp>
      <p:sp>
        <p:nvSpPr>
          <p:cNvPr id="19032" name="Google Shape;19032;p57"/>
          <p:cNvSpPr txBox="1"/>
          <p:nvPr>
            <p:ph idx="3" type="title"/>
          </p:nvPr>
        </p:nvSpPr>
        <p:spPr>
          <a:xfrm>
            <a:off x="713225" y="318650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50</a:t>
            </a:r>
            <a:r>
              <a:rPr lang="en">
                <a:solidFill>
                  <a:schemeClr val="dk1"/>
                </a:solidFill>
              </a:rPr>
              <a:t>%</a:t>
            </a:r>
            <a:endParaRPr>
              <a:solidFill>
                <a:schemeClr val="dk1"/>
              </a:solidFill>
            </a:endParaRPr>
          </a:p>
        </p:txBody>
      </p:sp>
      <p:sp>
        <p:nvSpPr>
          <p:cNvPr id="19033" name="Google Shape;19033;p57"/>
          <p:cNvSpPr txBox="1"/>
          <p:nvPr>
            <p:ph idx="6" type="title"/>
          </p:nvPr>
        </p:nvSpPr>
        <p:spPr>
          <a:xfrm>
            <a:off x="4622245" y="179875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8</a:t>
            </a:r>
            <a:r>
              <a:rPr lang="en"/>
              <a:t>0</a:t>
            </a:r>
            <a:r>
              <a:rPr lang="en">
                <a:solidFill>
                  <a:schemeClr val="dk1"/>
                </a:solidFill>
              </a:rPr>
              <a:t>%</a:t>
            </a:r>
            <a:endParaRPr>
              <a:solidFill>
                <a:schemeClr val="dk1"/>
              </a:solidFill>
            </a:endParaRPr>
          </a:p>
        </p:txBody>
      </p:sp>
      <p:sp>
        <p:nvSpPr>
          <p:cNvPr id="19034" name="Google Shape;19034;p57"/>
          <p:cNvSpPr txBox="1"/>
          <p:nvPr>
            <p:ph type="title"/>
          </p:nvPr>
        </p:nvSpPr>
        <p:spPr>
          <a:xfrm>
            <a:off x="713225" y="179875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7</a:t>
            </a:r>
            <a:r>
              <a:rPr lang="en"/>
              <a:t>0</a:t>
            </a:r>
            <a:r>
              <a:rPr lang="en"/>
              <a:t>%</a:t>
            </a:r>
            <a:endParaRPr/>
          </a:p>
        </p:txBody>
      </p:sp>
      <p:grpSp>
        <p:nvGrpSpPr>
          <p:cNvPr id="19035" name="Google Shape;19035;p57"/>
          <p:cNvGrpSpPr/>
          <p:nvPr/>
        </p:nvGrpSpPr>
        <p:grpSpPr>
          <a:xfrm>
            <a:off x="5770932" y="1578579"/>
            <a:ext cx="847136" cy="847136"/>
            <a:chOff x="-2020650" y="854200"/>
            <a:chExt cx="1533000" cy="1533000"/>
          </a:xfrm>
        </p:grpSpPr>
        <p:sp>
          <p:nvSpPr>
            <p:cNvPr id="19036" name="Google Shape;19036;p57"/>
            <p:cNvSpPr/>
            <p:nvPr/>
          </p:nvSpPr>
          <p:spPr>
            <a:xfrm>
              <a:off x="-2020650" y="854200"/>
              <a:ext cx="1533000" cy="1533000"/>
            </a:xfrm>
            <a:prstGeom prst="donut">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57"/>
            <p:cNvSpPr/>
            <p:nvPr/>
          </p:nvSpPr>
          <p:spPr>
            <a:xfrm flipH="1" rot="5400000">
              <a:off x="-2020650" y="854200"/>
              <a:ext cx="1533000" cy="1533000"/>
            </a:xfrm>
            <a:prstGeom prst="blockArc">
              <a:avLst>
                <a:gd fmla="val 4133299" name="adj1"/>
                <a:gd fmla="val 0" name="adj2"/>
                <a:gd fmla="val 25000" name="adj3"/>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8" name="Google Shape;19038;p57"/>
          <p:cNvGrpSpPr/>
          <p:nvPr/>
        </p:nvGrpSpPr>
        <p:grpSpPr>
          <a:xfrm>
            <a:off x="5770932" y="2909179"/>
            <a:ext cx="847136" cy="847136"/>
            <a:chOff x="-2020650" y="854200"/>
            <a:chExt cx="1533000" cy="1533000"/>
          </a:xfrm>
        </p:grpSpPr>
        <p:sp>
          <p:nvSpPr>
            <p:cNvPr id="19039" name="Google Shape;19039;p57"/>
            <p:cNvSpPr/>
            <p:nvPr/>
          </p:nvSpPr>
          <p:spPr>
            <a:xfrm>
              <a:off x="-2020650" y="854200"/>
              <a:ext cx="1533000" cy="1533000"/>
            </a:xfrm>
            <a:prstGeom prst="donut">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57"/>
            <p:cNvSpPr/>
            <p:nvPr/>
          </p:nvSpPr>
          <p:spPr>
            <a:xfrm flipH="1" rot="5400000">
              <a:off x="-2020650" y="854200"/>
              <a:ext cx="1533000" cy="1533000"/>
            </a:xfrm>
            <a:prstGeom prst="blockArc">
              <a:avLst>
                <a:gd fmla="val 1719802" name="adj1"/>
                <a:gd fmla="val 0" name="adj2"/>
                <a:gd fmla="val 25000" name="adj3"/>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41" name="Google Shape;19041;p57"/>
          <p:cNvGrpSpPr/>
          <p:nvPr/>
        </p:nvGrpSpPr>
        <p:grpSpPr>
          <a:xfrm>
            <a:off x="1845607" y="1578579"/>
            <a:ext cx="847136" cy="847136"/>
            <a:chOff x="-2020650" y="854200"/>
            <a:chExt cx="1533000" cy="1533000"/>
          </a:xfrm>
        </p:grpSpPr>
        <p:sp>
          <p:nvSpPr>
            <p:cNvPr id="19042" name="Google Shape;19042;p57"/>
            <p:cNvSpPr/>
            <p:nvPr/>
          </p:nvSpPr>
          <p:spPr>
            <a:xfrm>
              <a:off x="-2020650" y="854200"/>
              <a:ext cx="1533000" cy="1533000"/>
            </a:xfrm>
            <a:prstGeom prst="donut">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57"/>
            <p:cNvSpPr/>
            <p:nvPr/>
          </p:nvSpPr>
          <p:spPr>
            <a:xfrm flipH="1" rot="5400000">
              <a:off x="-2020650" y="854200"/>
              <a:ext cx="1533000" cy="1533000"/>
            </a:xfrm>
            <a:prstGeom prst="blockArc">
              <a:avLst>
                <a:gd fmla="val 6606062" name="adj1"/>
                <a:gd fmla="val 0" name="adj2"/>
                <a:gd fmla="val 25000" name="adj3"/>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044" name="Google Shape;19044;p57"/>
          <p:cNvSpPr txBox="1"/>
          <p:nvPr>
            <p:ph idx="13" type="title"/>
          </p:nvPr>
        </p:nvSpPr>
        <p:spPr>
          <a:xfrm>
            <a:off x="4622245" y="3186500"/>
            <a:ext cx="1032600" cy="406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95%</a:t>
            </a:r>
            <a:endParaRPr/>
          </a:p>
        </p:txBody>
      </p:sp>
      <p:sp>
        <p:nvSpPr>
          <p:cNvPr id="19045" name="Google Shape;19045;p57"/>
          <p:cNvSpPr txBox="1"/>
          <p:nvPr>
            <p:ph idx="14" type="subTitle"/>
          </p:nvPr>
        </p:nvSpPr>
        <p:spPr>
          <a:xfrm>
            <a:off x="2716325" y="3197450"/>
            <a:ext cx="1848300" cy="54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 is far away from us</a:t>
            </a:r>
            <a:endParaRPr/>
          </a:p>
          <a:p>
            <a:pPr indent="0" lvl="0" marL="0" rtl="0" algn="l">
              <a:spcBef>
                <a:spcPts val="0"/>
              </a:spcBef>
              <a:spcAft>
                <a:spcPts val="0"/>
              </a:spcAft>
              <a:buNone/>
            </a:pPr>
            <a:r>
              <a:t/>
            </a:r>
            <a:endParaRPr/>
          </a:p>
        </p:txBody>
      </p:sp>
      <p:sp>
        <p:nvSpPr>
          <p:cNvPr id="19046" name="Google Shape;19046;p57"/>
          <p:cNvSpPr txBox="1"/>
          <p:nvPr>
            <p:ph idx="15" type="subTitle"/>
          </p:nvPr>
        </p:nvSpPr>
        <p:spPr>
          <a:xfrm>
            <a:off x="2716325" y="2917774"/>
            <a:ext cx="1848300" cy="4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NEPTUNE</a:t>
            </a:r>
            <a:endParaRPr/>
          </a:p>
        </p:txBody>
      </p:sp>
      <p:grpSp>
        <p:nvGrpSpPr>
          <p:cNvPr id="19047" name="Google Shape;19047;p57"/>
          <p:cNvGrpSpPr/>
          <p:nvPr/>
        </p:nvGrpSpPr>
        <p:grpSpPr>
          <a:xfrm>
            <a:off x="1845607" y="2909179"/>
            <a:ext cx="847136" cy="847136"/>
            <a:chOff x="-2020650" y="854200"/>
            <a:chExt cx="1533000" cy="1533000"/>
          </a:xfrm>
        </p:grpSpPr>
        <p:sp>
          <p:nvSpPr>
            <p:cNvPr id="19048" name="Google Shape;19048;p57"/>
            <p:cNvSpPr/>
            <p:nvPr/>
          </p:nvSpPr>
          <p:spPr>
            <a:xfrm>
              <a:off x="-2020650" y="854200"/>
              <a:ext cx="1533000" cy="1533000"/>
            </a:xfrm>
            <a:prstGeom prst="donut">
              <a:avLst>
                <a:gd fmla="val 250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57"/>
            <p:cNvSpPr/>
            <p:nvPr/>
          </p:nvSpPr>
          <p:spPr>
            <a:xfrm flipH="1" rot="5400000">
              <a:off x="-2020650" y="854200"/>
              <a:ext cx="1533000" cy="1533000"/>
            </a:xfrm>
            <a:prstGeom prst="blockArc">
              <a:avLst>
                <a:gd fmla="val 10793821" name="adj1"/>
                <a:gd fmla="val 0" name="adj2"/>
                <a:gd fmla="val 25000" name="adj3"/>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53" name="Shape 19053"/>
        <p:cNvGrpSpPr/>
        <p:nvPr/>
      </p:nvGrpSpPr>
      <p:grpSpPr>
        <a:xfrm>
          <a:off x="0" y="0"/>
          <a:ext cx="0" cy="0"/>
          <a:chOff x="0" y="0"/>
          <a:chExt cx="0" cy="0"/>
        </a:xfrm>
      </p:grpSpPr>
      <p:grpSp>
        <p:nvGrpSpPr>
          <p:cNvPr id="19054" name="Google Shape;19054;p58"/>
          <p:cNvGrpSpPr/>
          <p:nvPr/>
        </p:nvGrpSpPr>
        <p:grpSpPr>
          <a:xfrm>
            <a:off x="4565580" y="1260432"/>
            <a:ext cx="3432984" cy="2496295"/>
            <a:chOff x="331763" y="414153"/>
            <a:chExt cx="6903246" cy="5019697"/>
          </a:xfrm>
        </p:grpSpPr>
        <p:sp>
          <p:nvSpPr>
            <p:cNvPr id="19055" name="Google Shape;19055;p58"/>
            <p:cNvSpPr/>
            <p:nvPr/>
          </p:nvSpPr>
          <p:spPr>
            <a:xfrm>
              <a:off x="2953125" y="4725150"/>
              <a:ext cx="1660725" cy="708700"/>
            </a:xfrm>
            <a:custGeom>
              <a:rect b="b" l="l" r="r" t="t"/>
              <a:pathLst>
                <a:path extrusionOk="0" h="28348" w="66429">
                  <a:moveTo>
                    <a:pt x="6889" y="1"/>
                  </a:moveTo>
                  <a:lnTo>
                    <a:pt x="1" y="28347"/>
                  </a:lnTo>
                  <a:lnTo>
                    <a:pt x="66429" y="28347"/>
                  </a:lnTo>
                  <a:lnTo>
                    <a:pt x="59475" y="1"/>
                  </a:lnTo>
                  <a:lnTo>
                    <a:pt x="33182" y="464"/>
                  </a:lnTo>
                  <a:lnTo>
                    <a:pt x="688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58"/>
            <p:cNvSpPr/>
            <p:nvPr/>
          </p:nvSpPr>
          <p:spPr>
            <a:xfrm>
              <a:off x="331763" y="414153"/>
              <a:ext cx="6903246" cy="4353879"/>
            </a:xfrm>
            <a:custGeom>
              <a:rect b="b" l="l" r="r" t="t"/>
              <a:pathLst>
                <a:path extrusionOk="0" h="181204" w="248162">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58"/>
            <p:cNvSpPr/>
            <p:nvPr/>
          </p:nvSpPr>
          <p:spPr>
            <a:xfrm>
              <a:off x="547300" y="600323"/>
              <a:ext cx="6472159" cy="3981525"/>
            </a:xfrm>
            <a:custGeom>
              <a:rect b="b" l="l" r="r" t="t"/>
              <a:pathLst>
                <a:path extrusionOk="0" h="165707" w="232665">
                  <a:moveTo>
                    <a:pt x="1" y="1"/>
                  </a:moveTo>
                  <a:lnTo>
                    <a:pt x="1" y="24307"/>
                  </a:lnTo>
                  <a:lnTo>
                    <a:pt x="1" y="165707"/>
                  </a:lnTo>
                  <a:lnTo>
                    <a:pt x="232665" y="165707"/>
                  </a:lnTo>
                  <a:lnTo>
                    <a:pt x="232665" y="121532"/>
                  </a:lnTo>
                  <a:lnTo>
                    <a:pt x="23266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58"/>
            <p:cNvSpPr/>
            <p:nvPr/>
          </p:nvSpPr>
          <p:spPr>
            <a:xfrm>
              <a:off x="2772650" y="5206975"/>
              <a:ext cx="2020025" cy="226875"/>
            </a:xfrm>
            <a:custGeom>
              <a:rect b="b" l="l" r="r" t="t"/>
              <a:pathLst>
                <a:path extrusionOk="0" h="9075" w="80801">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059" name="Google Shape;19059;p58"/>
          <p:cNvPicPr preferRelativeResize="0"/>
          <p:nvPr/>
        </p:nvPicPr>
        <p:blipFill rotWithShape="1">
          <a:blip r:embed="rId3">
            <a:alphaModFix/>
          </a:blip>
          <a:srcRect b="0" l="3892" r="3883" t="0"/>
          <a:stretch/>
        </p:blipFill>
        <p:spPr>
          <a:xfrm>
            <a:off x="4657478" y="1352658"/>
            <a:ext cx="3249110" cy="1981718"/>
          </a:xfrm>
          <a:prstGeom prst="rect">
            <a:avLst/>
          </a:prstGeom>
          <a:noFill/>
          <a:ln>
            <a:noFill/>
          </a:ln>
        </p:spPr>
      </p:pic>
      <p:sp>
        <p:nvSpPr>
          <p:cNvPr id="19060" name="Google Shape;19060;p58"/>
          <p:cNvSpPr txBox="1"/>
          <p:nvPr>
            <p:ph type="title"/>
          </p:nvPr>
        </p:nvSpPr>
        <p:spPr>
          <a:xfrm>
            <a:off x="720000" y="1295238"/>
            <a:ext cx="2944200" cy="102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19061" name="Google Shape;19061;p58"/>
          <p:cNvSpPr txBox="1"/>
          <p:nvPr>
            <p:ph idx="1" type="subTitle"/>
          </p:nvPr>
        </p:nvSpPr>
        <p:spPr>
          <a:xfrm>
            <a:off x="720000" y="2321388"/>
            <a:ext cx="2944200" cy="107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work. Just right-click on it and select “Replace image”</a:t>
            </a:r>
            <a:endParaRPr/>
          </a:p>
        </p:txBody>
      </p:sp>
      <p:sp>
        <p:nvSpPr>
          <p:cNvPr id="19062" name="Google Shape;19062;p58"/>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9063" name="Google Shape;19063;p58"/>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9064" name="Google Shape;19064;p58"/>
          <p:cNvSpPr/>
          <p:nvPr/>
        </p:nvSpPr>
        <p:spPr>
          <a:xfrm>
            <a:off x="1790676" y="3642439"/>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05" name="Shape 18505"/>
        <p:cNvGrpSpPr/>
        <p:nvPr/>
      </p:nvGrpSpPr>
      <p:grpSpPr>
        <a:xfrm>
          <a:off x="0" y="0"/>
          <a:ext cx="0" cy="0"/>
          <a:chOff x="0" y="0"/>
          <a:chExt cx="0" cy="0"/>
        </a:xfrm>
      </p:grpSpPr>
      <p:sp>
        <p:nvSpPr>
          <p:cNvPr id="18506" name="Google Shape;18506;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18507" name="Google Shape;18507;p41"/>
          <p:cNvSpPr txBox="1"/>
          <p:nvPr>
            <p:ph idx="1" type="body"/>
          </p:nvPr>
        </p:nvSpPr>
        <p:spPr>
          <a:xfrm>
            <a:off x="720000" y="1043553"/>
            <a:ext cx="7704000" cy="413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delete this slide when you’re done editing the presentation</a:t>
            </a:r>
            <a:endParaRPr b="1"/>
          </a:p>
          <a:p>
            <a:pPr indent="0" lvl="0" marL="0" rtl="0" algn="l">
              <a:spcBef>
                <a:spcPts val="0"/>
              </a:spcBef>
              <a:spcAft>
                <a:spcPts val="0"/>
              </a:spcAft>
              <a:buNone/>
            </a:pPr>
            <a:r>
              <a:t/>
            </a:r>
            <a:endParaRPr/>
          </a:p>
        </p:txBody>
      </p:sp>
      <p:graphicFrame>
        <p:nvGraphicFramePr>
          <p:cNvPr id="18508" name="Google Shape;18508;p41"/>
          <p:cNvGraphicFramePr/>
          <p:nvPr/>
        </p:nvGraphicFramePr>
        <p:xfrm>
          <a:off x="720000" y="1547726"/>
          <a:ext cx="3000000" cy="3000000"/>
        </p:xfrm>
        <a:graphic>
          <a:graphicData uri="http://schemas.openxmlformats.org/drawingml/2006/table">
            <a:tbl>
              <a:tblPr>
                <a:noFill/>
                <a:tableStyleId>{7960D48B-1B70-4122-8B0A-88DD2FC5A2D5}</a:tableStyleId>
              </a:tblPr>
              <a:tblGrid>
                <a:gridCol w="2482125"/>
                <a:gridCol w="5221875"/>
              </a:tblGrid>
              <a:tr h="350500">
                <a:tc>
                  <a:txBody>
                    <a:bodyPr/>
                    <a:lstStyle/>
                    <a:p>
                      <a:pPr indent="0" lvl="0" marL="0" rtl="0" algn="l">
                        <a:spcBef>
                          <a:spcPts val="0"/>
                        </a:spcBef>
                        <a:spcAft>
                          <a:spcPts val="0"/>
                        </a:spcAft>
                        <a:buNone/>
                      </a:pPr>
                      <a:r>
                        <a:rPr b="1" lang="en" sz="1300">
                          <a:solidFill>
                            <a:schemeClr val="hlink"/>
                          </a:solidFill>
                          <a:uFill>
                            <a:noFill/>
                          </a:uFill>
                          <a:latin typeface="Didact Gothic"/>
                          <a:ea typeface="Didact Gothic"/>
                          <a:cs typeface="Didact Gothic"/>
                          <a:sym typeface="Didact Gothic"/>
                          <a:hlinkClick action="ppaction://hlinksldjump" r:id="rId3"/>
                        </a:rPr>
                        <a:t>Fonts</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100">
                          <a:solidFill>
                            <a:schemeClr val="dk1"/>
                          </a:solidFill>
                          <a:latin typeface="Didact Gothic"/>
                          <a:ea typeface="Didact Gothic"/>
                          <a:cs typeface="Didact Gothic"/>
                          <a:sym typeface="Didact Gothic"/>
                        </a:rPr>
                        <a:t>To view this template correctly in PowerPoint, download and install the fonts we used</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300">
                          <a:solidFill>
                            <a:schemeClr val="hlink"/>
                          </a:solidFill>
                          <a:uFill>
                            <a:noFill/>
                          </a:uFill>
                          <a:latin typeface="Didact Gothic"/>
                          <a:ea typeface="Didact Gothic"/>
                          <a:cs typeface="Didact Gothic"/>
                          <a:sym typeface="Didact Gothic"/>
                          <a:hlinkClick action="ppaction://hlinksldjump" r:id="rId4"/>
                        </a:rPr>
                        <a:t>Used</a:t>
                      </a:r>
                      <a:r>
                        <a:rPr b="1" lang="en" sz="1300">
                          <a:solidFill>
                            <a:schemeClr val="dk1"/>
                          </a:solidFill>
                          <a:latin typeface="Didact Gothic"/>
                          <a:ea typeface="Didact Gothic"/>
                          <a:cs typeface="Didact Gothic"/>
                          <a:sym typeface="Didact Gothic"/>
                        </a:rPr>
                        <a:t> </a:t>
                      </a:r>
                      <a:r>
                        <a:rPr b="1" lang="en" sz="1300">
                          <a:solidFill>
                            <a:schemeClr val="hlink"/>
                          </a:solidFill>
                          <a:uFill>
                            <a:noFill/>
                          </a:uFill>
                          <a:latin typeface="Didact Gothic"/>
                          <a:ea typeface="Didact Gothic"/>
                          <a:cs typeface="Didact Gothic"/>
                          <a:sym typeface="Didact Gothic"/>
                          <a:hlinkClick action="ppaction://hlinksldjump" r:id="rId5"/>
                        </a:rPr>
                        <a:t>and alternative</a:t>
                      </a:r>
                      <a:r>
                        <a:rPr b="1" lang="en" sz="1300">
                          <a:solidFill>
                            <a:schemeClr val="hlink"/>
                          </a:solidFill>
                          <a:uFill>
                            <a:noFill/>
                          </a:uFill>
                          <a:latin typeface="Didact Gothic"/>
                          <a:ea typeface="Didact Gothic"/>
                          <a:cs typeface="Didact Gothic"/>
                          <a:sym typeface="Didact Gothic"/>
                          <a:hlinkClick action="ppaction://hlinksldjump" r:id="rId6"/>
                        </a:rPr>
                        <a:t> resources</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100">
                          <a:solidFill>
                            <a:schemeClr val="dk1"/>
                          </a:solidFill>
                          <a:latin typeface="Didact Gothic"/>
                          <a:ea typeface="Didact Gothic"/>
                          <a:cs typeface="Didact Gothic"/>
                          <a:sym typeface="Didact Gothic"/>
                        </a:rPr>
                        <a:t>An assortment of graphic resources that are suitable for use in this presentation</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300">
                          <a:solidFill>
                            <a:schemeClr val="hlink"/>
                          </a:solidFill>
                          <a:uFill>
                            <a:noFill/>
                          </a:uFill>
                          <a:latin typeface="Didact Gothic"/>
                          <a:ea typeface="Didact Gothic"/>
                          <a:cs typeface="Didact Gothic"/>
                          <a:sym typeface="Didact Gothic"/>
                          <a:hlinkClick action="ppaction://hlinksldjump" r:id="rId7"/>
                        </a:rPr>
                        <a:t>Thanks slide</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100">
                          <a:solidFill>
                            <a:schemeClr val="dk1"/>
                          </a:solidFill>
                          <a:latin typeface="Didact Gothic"/>
                          <a:ea typeface="Didact Gothic"/>
                          <a:cs typeface="Didact Gothic"/>
                          <a:sym typeface="Didact Gothic"/>
                        </a:rPr>
                        <a:t>You must keep it so that proper credits for our design are given</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300">
                          <a:solidFill>
                            <a:schemeClr val="hlink"/>
                          </a:solidFill>
                          <a:uFill>
                            <a:noFill/>
                          </a:uFill>
                          <a:latin typeface="Didact Gothic"/>
                          <a:ea typeface="Didact Gothic"/>
                          <a:cs typeface="Didact Gothic"/>
                          <a:sym typeface="Didact Gothic"/>
                          <a:hlinkClick action="ppaction://hlinksldjump" r:id="rId8"/>
                        </a:rPr>
                        <a:t>Colors</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100">
                          <a:solidFill>
                            <a:schemeClr val="dk1"/>
                          </a:solidFill>
                          <a:latin typeface="Didact Gothic"/>
                          <a:ea typeface="Didact Gothic"/>
                          <a:cs typeface="Didact Gothic"/>
                          <a:sym typeface="Didact Gothic"/>
                        </a:rPr>
                        <a:t>All the colors used in this presentation</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300">
                          <a:solidFill>
                            <a:schemeClr val="hlink"/>
                          </a:solidFill>
                          <a:uFill>
                            <a:noFill/>
                          </a:uFill>
                          <a:latin typeface="Didact Gothic"/>
                          <a:ea typeface="Didact Gothic"/>
                          <a:cs typeface="Didact Gothic"/>
                          <a:sym typeface="Didact Gothic"/>
                          <a:hlinkClick action="ppaction://hlinksldjump" r:id="rId9"/>
                        </a:rPr>
                        <a:t>Icons </a:t>
                      </a:r>
                      <a:r>
                        <a:rPr b="1" lang="en" sz="1300">
                          <a:solidFill>
                            <a:schemeClr val="hlink"/>
                          </a:solidFill>
                          <a:uFill>
                            <a:noFill/>
                          </a:uFill>
                          <a:latin typeface="Didact Gothic"/>
                          <a:ea typeface="Didact Gothic"/>
                          <a:cs typeface="Didact Gothic"/>
                          <a:sym typeface="Didact Gothic"/>
                          <a:hlinkClick action="ppaction://hlinksldjump" r:id="rId10"/>
                        </a:rPr>
                        <a:t>and </a:t>
                      </a:r>
                      <a:r>
                        <a:rPr b="1" lang="en" sz="1300">
                          <a:solidFill>
                            <a:schemeClr val="hlink"/>
                          </a:solidFill>
                          <a:uFill>
                            <a:noFill/>
                          </a:uFill>
                          <a:latin typeface="Didact Gothic"/>
                          <a:ea typeface="Didact Gothic"/>
                          <a:cs typeface="Didact Gothic"/>
                          <a:sym typeface="Didact Gothic"/>
                          <a:hlinkClick action="ppaction://hlinksldjump" r:id="rId11"/>
                        </a:rPr>
                        <a:t>infographic resources</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100">
                          <a:solidFill>
                            <a:schemeClr val="dk1"/>
                          </a:solidFill>
                          <a:latin typeface="Didact Gothic"/>
                          <a:ea typeface="Didact Gothic"/>
                          <a:cs typeface="Didact Gothic"/>
                          <a:sym typeface="Didact Gothic"/>
                        </a:rPr>
                        <a:t>These can be used in the template, and their size and color can be edited</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300">
                          <a:solidFill>
                            <a:schemeClr val="dk1"/>
                          </a:solidFill>
                          <a:latin typeface="Didact Gothic"/>
                          <a:ea typeface="Didact Gothic"/>
                          <a:cs typeface="Didact Gothic"/>
                          <a:sym typeface="Didact Gothic"/>
                        </a:rPr>
                        <a:t>Editable presentation theme </a:t>
                      </a:r>
                      <a:endParaRPr b="1" sz="13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100">
                          <a:solidFill>
                            <a:schemeClr val="dk1"/>
                          </a:solidFill>
                          <a:latin typeface="Didact Gothic"/>
                          <a:ea typeface="Didact Gothic"/>
                          <a:cs typeface="Didact Gothic"/>
                          <a:sym typeface="Didact Gothic"/>
                        </a:rPr>
                        <a:t>You can edit the master slides easily. For more info, click </a:t>
                      </a:r>
                      <a:r>
                        <a:rPr b="1" lang="en" sz="1100">
                          <a:solidFill>
                            <a:schemeClr val="dk1"/>
                          </a:solidFill>
                          <a:uFill>
                            <a:noFill/>
                          </a:uFill>
                          <a:latin typeface="Didact Gothic"/>
                          <a:ea typeface="Didact Gothic"/>
                          <a:cs typeface="Didact Gothic"/>
                          <a:sym typeface="Didact Gothic"/>
                          <a:hlinkClick r:id="rId12">
                            <a:extLst>
                              <a:ext uri="{A12FA001-AC4F-418D-AE19-62706E023703}">
                                <ahyp:hlinkClr val="tx"/>
                              </a:ext>
                            </a:extLst>
                          </a:hlinkClick>
                        </a:rPr>
                        <a:t>here</a:t>
                      </a:r>
                      <a:endParaRPr sz="1100">
                        <a:solidFill>
                          <a:schemeClr val="dk1"/>
                        </a:solidFill>
                        <a:latin typeface="Didact Gothic"/>
                        <a:ea typeface="Didact Gothic"/>
                        <a:cs typeface="Didact Gothic"/>
                        <a:sym typeface="Didact Gothic"/>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18509" name="Google Shape;18509;p41"/>
          <p:cNvSpPr txBox="1"/>
          <p:nvPr/>
        </p:nvSpPr>
        <p:spPr>
          <a:xfrm>
            <a:off x="1328413" y="3986706"/>
            <a:ext cx="3000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100">
                <a:solidFill>
                  <a:srgbClr val="191919"/>
                </a:solidFill>
                <a:latin typeface="Didact Gothic"/>
                <a:ea typeface="Didact Gothic"/>
                <a:cs typeface="Didact Gothic"/>
                <a:sym typeface="Didact Gothic"/>
              </a:rPr>
              <a:t>For more info:</a:t>
            </a:r>
            <a:br>
              <a:rPr b="1" lang="en" sz="1100">
                <a:solidFill>
                  <a:srgbClr val="191919"/>
                </a:solidFill>
                <a:latin typeface="Didact Gothic"/>
                <a:ea typeface="Didact Gothic"/>
                <a:cs typeface="Didact Gothic"/>
                <a:sym typeface="Didact Gothic"/>
              </a:rPr>
            </a:br>
            <a:r>
              <a:rPr b="1" lang="en" sz="1100">
                <a:solidFill>
                  <a:srgbClr val="191919"/>
                </a:solidFill>
                <a:uFill>
                  <a:noFill/>
                </a:uFill>
                <a:latin typeface="Didact Gothic"/>
                <a:ea typeface="Didact Gothic"/>
                <a:cs typeface="Didact Gothic"/>
                <a:sym typeface="Didact Gothic"/>
                <a:hlinkClick r:id="rId13">
                  <a:extLst>
                    <a:ext uri="{A12FA001-AC4F-418D-AE19-62706E023703}">
                      <ahyp:hlinkClr val="tx"/>
                    </a:ext>
                  </a:extLst>
                </a:hlinkClick>
              </a:rPr>
              <a:t>SLIDESGO </a:t>
            </a:r>
            <a:r>
              <a:rPr b="1" lang="en" sz="1100">
                <a:solidFill>
                  <a:srgbClr val="191919"/>
                </a:solidFill>
                <a:latin typeface="Didact Gothic"/>
                <a:ea typeface="Didact Gothic"/>
                <a:cs typeface="Didact Gothic"/>
                <a:sym typeface="Didact Gothic"/>
              </a:rPr>
              <a:t>| </a:t>
            </a:r>
            <a:r>
              <a:rPr b="1" lang="en" sz="1100">
                <a:solidFill>
                  <a:schemeClr val="hlink"/>
                </a:solidFill>
                <a:uFill>
                  <a:noFill/>
                </a:uFill>
                <a:latin typeface="Didact Gothic"/>
                <a:ea typeface="Didact Gothic"/>
                <a:cs typeface="Didact Gothic"/>
                <a:sym typeface="Didact Gothic"/>
                <a:hlinkClick r:id="rId14"/>
              </a:rPr>
              <a:t>BLOG</a:t>
            </a:r>
            <a:r>
              <a:rPr b="1" lang="en" sz="1100">
                <a:solidFill>
                  <a:srgbClr val="191919"/>
                </a:solidFill>
                <a:latin typeface="Didact Gothic"/>
                <a:ea typeface="Didact Gothic"/>
                <a:cs typeface="Didact Gothic"/>
                <a:sym typeface="Didact Gothic"/>
              </a:rPr>
              <a:t> | </a:t>
            </a:r>
            <a:r>
              <a:rPr b="1" lang="en" sz="1100">
                <a:solidFill>
                  <a:srgbClr val="191919"/>
                </a:solidFill>
                <a:uFill>
                  <a:noFill/>
                </a:uFill>
                <a:latin typeface="Didact Gothic"/>
                <a:ea typeface="Didact Gothic"/>
                <a:cs typeface="Didact Gothic"/>
                <a:sym typeface="Didact Gothic"/>
                <a:hlinkClick r:id="rId15">
                  <a:extLst>
                    <a:ext uri="{A12FA001-AC4F-418D-AE19-62706E023703}">
                      <ahyp:hlinkClr val="tx"/>
                    </a:ext>
                  </a:extLst>
                </a:hlinkClick>
              </a:rPr>
              <a:t>FAQ</a:t>
            </a:r>
            <a:r>
              <a:rPr b="1" lang="en" sz="1100">
                <a:solidFill>
                  <a:srgbClr val="191919"/>
                </a:solidFill>
                <a:latin typeface="Didact Gothic"/>
                <a:ea typeface="Didact Gothic"/>
                <a:cs typeface="Didact Gothic"/>
                <a:sym typeface="Didact Gothic"/>
              </a:rPr>
              <a:t>S</a:t>
            </a:r>
            <a:endParaRPr b="1" sz="1100">
              <a:solidFill>
                <a:srgbClr val="191919"/>
              </a:solidFill>
              <a:latin typeface="Didact Gothic"/>
              <a:ea typeface="Didact Gothic"/>
              <a:cs typeface="Didact Gothic"/>
              <a:sym typeface="Didact Gothic"/>
            </a:endParaRPr>
          </a:p>
        </p:txBody>
      </p:sp>
      <p:sp>
        <p:nvSpPr>
          <p:cNvPr id="18510" name="Google Shape;18510;p41"/>
          <p:cNvSpPr txBox="1"/>
          <p:nvPr/>
        </p:nvSpPr>
        <p:spPr>
          <a:xfrm>
            <a:off x="4815601" y="3986706"/>
            <a:ext cx="33246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1100">
                <a:solidFill>
                  <a:srgbClr val="191919"/>
                </a:solidFill>
                <a:latin typeface="Didact Gothic"/>
                <a:ea typeface="Didact Gothic"/>
                <a:cs typeface="Didact Gothic"/>
                <a:sym typeface="Didact Gothic"/>
              </a:rPr>
              <a:t>You can visit our sister </a:t>
            </a:r>
            <a:r>
              <a:rPr b="1" lang="en" sz="1100">
                <a:solidFill>
                  <a:srgbClr val="191919"/>
                </a:solidFill>
                <a:latin typeface="Didact Gothic"/>
                <a:ea typeface="Didact Gothic"/>
                <a:cs typeface="Didact Gothic"/>
                <a:sym typeface="Didact Gothic"/>
              </a:rPr>
              <a:t>projects</a:t>
            </a:r>
            <a:r>
              <a:rPr b="1" lang="en" sz="1100">
                <a:solidFill>
                  <a:srgbClr val="191919"/>
                </a:solidFill>
                <a:latin typeface="Didact Gothic"/>
                <a:ea typeface="Didact Gothic"/>
                <a:cs typeface="Didact Gothic"/>
                <a:sym typeface="Didact Gothic"/>
              </a:rPr>
              <a:t>:</a:t>
            </a:r>
            <a:br>
              <a:rPr b="1" lang="en" sz="1100">
                <a:solidFill>
                  <a:srgbClr val="191919"/>
                </a:solidFill>
                <a:latin typeface="Didact Gothic"/>
                <a:ea typeface="Didact Gothic"/>
                <a:cs typeface="Didact Gothic"/>
                <a:sym typeface="Didact Gothic"/>
              </a:rPr>
            </a:br>
            <a:r>
              <a:rPr b="1" lang="en" sz="1100">
                <a:solidFill>
                  <a:srgbClr val="191919"/>
                </a:solidFill>
                <a:uFill>
                  <a:noFill/>
                </a:uFill>
                <a:latin typeface="Didact Gothic"/>
                <a:ea typeface="Didact Gothic"/>
                <a:cs typeface="Didact Gothic"/>
                <a:sym typeface="Didact Gothic"/>
                <a:hlinkClick r:id="rId16">
                  <a:extLst>
                    <a:ext uri="{A12FA001-AC4F-418D-AE19-62706E023703}">
                      <ahyp:hlinkClr val="tx"/>
                    </a:ext>
                  </a:extLst>
                </a:hlinkClick>
              </a:rPr>
              <a:t>FREEPIK</a:t>
            </a:r>
            <a:r>
              <a:rPr b="1" lang="en" sz="1100">
                <a:solidFill>
                  <a:srgbClr val="191919"/>
                </a:solidFill>
                <a:latin typeface="Didact Gothic"/>
                <a:ea typeface="Didact Gothic"/>
                <a:cs typeface="Didact Gothic"/>
                <a:sym typeface="Didact Gothic"/>
              </a:rPr>
              <a:t> | </a:t>
            </a:r>
            <a:r>
              <a:rPr b="1" lang="en" sz="1100">
                <a:solidFill>
                  <a:srgbClr val="191919"/>
                </a:solidFill>
                <a:uFill>
                  <a:noFill/>
                </a:uFill>
                <a:latin typeface="Didact Gothic"/>
                <a:ea typeface="Didact Gothic"/>
                <a:cs typeface="Didact Gothic"/>
                <a:sym typeface="Didact Gothic"/>
                <a:hlinkClick r:id="rId17">
                  <a:extLst>
                    <a:ext uri="{A12FA001-AC4F-418D-AE19-62706E023703}">
                      <ahyp:hlinkClr val="tx"/>
                    </a:ext>
                  </a:extLst>
                </a:hlinkClick>
              </a:rPr>
              <a:t>FLATICON</a:t>
            </a:r>
            <a:r>
              <a:rPr b="1" lang="en" sz="1100">
                <a:solidFill>
                  <a:srgbClr val="191919"/>
                </a:solidFill>
                <a:latin typeface="Didact Gothic"/>
                <a:ea typeface="Didact Gothic"/>
                <a:cs typeface="Didact Gothic"/>
                <a:sym typeface="Didact Gothic"/>
              </a:rPr>
              <a:t> | </a:t>
            </a:r>
            <a:r>
              <a:rPr b="1" lang="en" sz="1100">
                <a:solidFill>
                  <a:srgbClr val="191919"/>
                </a:solidFill>
                <a:uFill>
                  <a:noFill/>
                </a:uFill>
                <a:latin typeface="Didact Gothic"/>
                <a:ea typeface="Didact Gothic"/>
                <a:cs typeface="Didact Gothic"/>
                <a:sym typeface="Didact Gothic"/>
                <a:hlinkClick r:id="rId18">
                  <a:extLst>
                    <a:ext uri="{A12FA001-AC4F-418D-AE19-62706E023703}">
                      <ahyp:hlinkClr val="tx"/>
                    </a:ext>
                  </a:extLst>
                </a:hlinkClick>
              </a:rPr>
              <a:t>STORYSET</a:t>
            </a:r>
            <a:r>
              <a:rPr b="1" lang="en" sz="1100">
                <a:solidFill>
                  <a:srgbClr val="191919"/>
                </a:solidFill>
                <a:latin typeface="Didact Gothic"/>
                <a:ea typeface="Didact Gothic"/>
                <a:cs typeface="Didact Gothic"/>
                <a:sym typeface="Didact Gothic"/>
              </a:rPr>
              <a:t> | </a:t>
            </a:r>
            <a:r>
              <a:rPr b="1" lang="en" sz="1100">
                <a:solidFill>
                  <a:srgbClr val="191919"/>
                </a:solidFill>
                <a:uFill>
                  <a:noFill/>
                </a:uFill>
                <a:latin typeface="Didact Gothic"/>
                <a:ea typeface="Didact Gothic"/>
                <a:cs typeface="Didact Gothic"/>
                <a:sym typeface="Didact Gothic"/>
                <a:hlinkClick r:id="rId19">
                  <a:extLst>
                    <a:ext uri="{A12FA001-AC4F-418D-AE19-62706E023703}">
                      <ahyp:hlinkClr val="tx"/>
                    </a:ext>
                  </a:extLst>
                </a:hlinkClick>
              </a:rPr>
              <a:t>WEPIK </a:t>
            </a:r>
            <a:r>
              <a:rPr b="1" lang="en" sz="1100">
                <a:solidFill>
                  <a:srgbClr val="191919"/>
                </a:solidFill>
                <a:latin typeface="Didact Gothic"/>
                <a:ea typeface="Didact Gothic"/>
                <a:cs typeface="Didact Gothic"/>
                <a:sym typeface="Didact Gothic"/>
              </a:rPr>
              <a:t>| </a:t>
            </a:r>
            <a:r>
              <a:rPr b="1" lang="en" sz="1100">
                <a:solidFill>
                  <a:srgbClr val="191919"/>
                </a:solidFill>
                <a:uFill>
                  <a:noFill/>
                </a:uFill>
                <a:latin typeface="Didact Gothic"/>
                <a:ea typeface="Didact Gothic"/>
                <a:cs typeface="Didact Gothic"/>
                <a:sym typeface="Didact Gothic"/>
                <a:hlinkClick r:id="rId20">
                  <a:extLst>
                    <a:ext uri="{A12FA001-AC4F-418D-AE19-62706E023703}">
                      <ahyp:hlinkClr val="tx"/>
                    </a:ext>
                  </a:extLst>
                </a:hlinkClick>
              </a:rPr>
              <a:t>VIDEVO</a:t>
            </a:r>
            <a:endParaRPr b="1" sz="1100">
              <a:solidFill>
                <a:srgbClr val="191919"/>
              </a:solidFill>
              <a:latin typeface="Didact Gothic"/>
              <a:ea typeface="Didact Gothic"/>
              <a:cs typeface="Didact Gothic"/>
              <a:sym typeface="Didact Gothic"/>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68" name="Shape 19068"/>
        <p:cNvGrpSpPr/>
        <p:nvPr/>
      </p:nvGrpSpPr>
      <p:grpSpPr>
        <a:xfrm>
          <a:off x="0" y="0"/>
          <a:ext cx="0" cy="0"/>
          <a:chOff x="0" y="0"/>
          <a:chExt cx="0" cy="0"/>
        </a:xfrm>
      </p:grpSpPr>
      <p:grpSp>
        <p:nvGrpSpPr>
          <p:cNvPr id="19069" name="Google Shape;19069;p59"/>
          <p:cNvGrpSpPr/>
          <p:nvPr/>
        </p:nvGrpSpPr>
        <p:grpSpPr>
          <a:xfrm rot="-5400000">
            <a:off x="1720553" y="951290"/>
            <a:ext cx="2380230" cy="3240635"/>
            <a:chOff x="1655550" y="790900"/>
            <a:chExt cx="2510262" cy="3417671"/>
          </a:xfrm>
        </p:grpSpPr>
        <p:sp>
          <p:nvSpPr>
            <p:cNvPr id="19070" name="Google Shape;19070;p59"/>
            <p:cNvSpPr/>
            <p:nvPr/>
          </p:nvSpPr>
          <p:spPr>
            <a:xfrm>
              <a:off x="1655550" y="790900"/>
              <a:ext cx="2510262" cy="3417671"/>
            </a:xfrm>
            <a:custGeom>
              <a:rect b="b" l="l" r="r" t="t"/>
              <a:pathLst>
                <a:path extrusionOk="0" h="190426" w="143096">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59"/>
            <p:cNvSpPr/>
            <p:nvPr/>
          </p:nvSpPr>
          <p:spPr>
            <a:xfrm>
              <a:off x="1735300" y="886765"/>
              <a:ext cx="2350730" cy="3115776"/>
            </a:xfrm>
            <a:custGeom>
              <a:rect b="b" l="l" r="r" t="t"/>
              <a:pathLst>
                <a:path extrusionOk="0" h="173605" w="134002">
                  <a:moveTo>
                    <a:pt x="1" y="1"/>
                  </a:moveTo>
                  <a:lnTo>
                    <a:pt x="1" y="53821"/>
                  </a:lnTo>
                  <a:lnTo>
                    <a:pt x="1" y="127599"/>
                  </a:lnTo>
                  <a:lnTo>
                    <a:pt x="1" y="173605"/>
                  </a:lnTo>
                  <a:lnTo>
                    <a:pt x="134001" y="173605"/>
                  </a:lnTo>
                  <a:lnTo>
                    <a:pt x="134001" y="34615"/>
                  </a:lnTo>
                  <a:lnTo>
                    <a:pt x="13400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072" name="Google Shape;19072;p59"/>
          <p:cNvPicPr preferRelativeResize="0"/>
          <p:nvPr/>
        </p:nvPicPr>
        <p:blipFill rotWithShape="1">
          <a:blip r:embed="rId3">
            <a:alphaModFix/>
          </a:blip>
          <a:srcRect b="3781" l="12054" r="12039" t="3772"/>
          <a:stretch/>
        </p:blipFill>
        <p:spPr>
          <a:xfrm>
            <a:off x="1396050" y="1534100"/>
            <a:ext cx="3029225" cy="2075300"/>
          </a:xfrm>
          <a:prstGeom prst="rect">
            <a:avLst/>
          </a:prstGeom>
          <a:noFill/>
          <a:ln cap="flat" cmpd="sng" w="9525">
            <a:solidFill>
              <a:schemeClr val="dk1"/>
            </a:solidFill>
            <a:prstDash val="solid"/>
            <a:round/>
            <a:headEnd len="sm" w="sm" type="none"/>
            <a:tailEnd len="sm" w="sm" type="none"/>
          </a:ln>
        </p:spPr>
      </p:pic>
      <p:sp>
        <p:nvSpPr>
          <p:cNvPr id="19073" name="Google Shape;19073;p59"/>
          <p:cNvSpPr txBox="1"/>
          <p:nvPr>
            <p:ph type="title"/>
          </p:nvPr>
        </p:nvSpPr>
        <p:spPr>
          <a:xfrm>
            <a:off x="5553850" y="1236245"/>
            <a:ext cx="2630400" cy="1165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TABLET MOCKUP</a:t>
            </a:r>
            <a:endParaRPr/>
          </a:p>
        </p:txBody>
      </p:sp>
      <p:sp>
        <p:nvSpPr>
          <p:cNvPr id="19074" name="Google Shape;19074;p59"/>
          <p:cNvSpPr txBox="1"/>
          <p:nvPr>
            <p:ph idx="1" type="subTitle"/>
          </p:nvPr>
        </p:nvSpPr>
        <p:spPr>
          <a:xfrm>
            <a:off x="5553975" y="2320898"/>
            <a:ext cx="2630400" cy="10803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sp>
        <p:nvSpPr>
          <p:cNvPr id="19075" name="Google Shape;19075;p59"/>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9076" name="Google Shape;19076;p59"/>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9077" name="Google Shape;19077;p59"/>
          <p:cNvSpPr/>
          <p:nvPr/>
        </p:nvSpPr>
        <p:spPr>
          <a:xfrm>
            <a:off x="1790676" y="3642439"/>
            <a:ext cx="354667" cy="354665"/>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81" name="Shape 19081"/>
        <p:cNvGrpSpPr/>
        <p:nvPr/>
      </p:nvGrpSpPr>
      <p:grpSpPr>
        <a:xfrm>
          <a:off x="0" y="0"/>
          <a:ext cx="0" cy="0"/>
          <a:chOff x="0" y="0"/>
          <a:chExt cx="0" cy="0"/>
        </a:xfrm>
      </p:grpSpPr>
      <p:sp>
        <p:nvSpPr>
          <p:cNvPr id="19082" name="Google Shape;19082;p60"/>
          <p:cNvSpPr txBox="1"/>
          <p:nvPr>
            <p:ph type="title"/>
          </p:nvPr>
        </p:nvSpPr>
        <p:spPr>
          <a:xfrm>
            <a:off x="720000" y="1295238"/>
            <a:ext cx="2944200" cy="1026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PHONE MOCKUP</a:t>
            </a:r>
            <a:endParaRPr/>
          </a:p>
        </p:txBody>
      </p:sp>
      <p:sp>
        <p:nvSpPr>
          <p:cNvPr id="19083" name="Google Shape;19083;p60"/>
          <p:cNvSpPr txBox="1"/>
          <p:nvPr>
            <p:ph idx="1" type="subTitle"/>
          </p:nvPr>
        </p:nvSpPr>
        <p:spPr>
          <a:xfrm>
            <a:off x="720000" y="2321388"/>
            <a:ext cx="2944200" cy="107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19084" name="Google Shape;19084;p60"/>
          <p:cNvGrpSpPr/>
          <p:nvPr/>
        </p:nvGrpSpPr>
        <p:grpSpPr>
          <a:xfrm rot="-5400000">
            <a:off x="5186401" y="709411"/>
            <a:ext cx="1834973" cy="3724678"/>
            <a:chOff x="5186401" y="494525"/>
            <a:chExt cx="1834973" cy="3724678"/>
          </a:xfrm>
        </p:grpSpPr>
        <p:sp>
          <p:nvSpPr>
            <p:cNvPr id="19085" name="Google Shape;19085;p60"/>
            <p:cNvSpPr/>
            <p:nvPr/>
          </p:nvSpPr>
          <p:spPr>
            <a:xfrm>
              <a:off x="5186401" y="494525"/>
              <a:ext cx="1834973" cy="3724678"/>
            </a:xfrm>
            <a:custGeom>
              <a:rect b="b" l="l" r="r" t="t"/>
              <a:pathLst>
                <a:path extrusionOk="0" h="189190" w="93205">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6" name="Google Shape;19086;p60"/>
            <p:cNvSpPr/>
            <p:nvPr/>
          </p:nvSpPr>
          <p:spPr>
            <a:xfrm>
              <a:off x="5890455" y="3969678"/>
              <a:ext cx="458108" cy="154724"/>
            </a:xfrm>
            <a:custGeom>
              <a:rect b="b" l="l" r="r" t="t"/>
              <a:pathLst>
                <a:path extrusionOk="0" h="7859" w="23269">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9087" name="Google Shape;19087;p60"/>
          <p:cNvPicPr preferRelativeResize="0"/>
          <p:nvPr/>
        </p:nvPicPr>
        <p:blipFill rotWithShape="1">
          <a:blip r:embed="rId3">
            <a:alphaModFix/>
          </a:blip>
          <a:srcRect b="11046" l="0" r="0" t="2389"/>
          <a:stretch/>
        </p:blipFill>
        <p:spPr>
          <a:xfrm>
            <a:off x="4372050" y="1728450"/>
            <a:ext cx="3463675" cy="1686575"/>
          </a:xfrm>
          <a:prstGeom prst="rect">
            <a:avLst/>
          </a:prstGeom>
          <a:noFill/>
          <a:ln>
            <a:noFill/>
          </a:ln>
        </p:spPr>
      </p:pic>
      <p:sp>
        <p:nvSpPr>
          <p:cNvPr id="19088" name="Google Shape;19088;p60"/>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9089" name="Google Shape;19089;p60"/>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9090" name="Google Shape;19090;p60"/>
          <p:cNvSpPr/>
          <p:nvPr/>
        </p:nvSpPr>
        <p:spPr>
          <a:xfrm>
            <a:off x="2063555" y="3957670"/>
            <a:ext cx="328304" cy="32830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094" name="Shape 19094"/>
        <p:cNvGrpSpPr/>
        <p:nvPr/>
      </p:nvGrpSpPr>
      <p:grpSpPr>
        <a:xfrm>
          <a:off x="0" y="0"/>
          <a:ext cx="0" cy="0"/>
          <a:chOff x="0" y="0"/>
          <a:chExt cx="0" cy="0"/>
        </a:xfrm>
      </p:grpSpPr>
      <p:sp>
        <p:nvSpPr>
          <p:cNvPr id="19095" name="Google Shape;19095;p61"/>
          <p:cNvSpPr txBox="1"/>
          <p:nvPr/>
        </p:nvSpPr>
        <p:spPr>
          <a:xfrm flipH="1">
            <a:off x="6287560" y="1885726"/>
            <a:ext cx="2143200" cy="3849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Lexend Deca Black"/>
                <a:ea typeface="Lexend Deca Black"/>
                <a:cs typeface="Lexend Deca Black"/>
                <a:sym typeface="Lexend Deca Black"/>
              </a:rPr>
              <a:t>VENUS</a:t>
            </a:r>
            <a:endParaRPr sz="2400">
              <a:solidFill>
                <a:schemeClr val="dk1"/>
              </a:solidFill>
              <a:latin typeface="Lexend Deca Black"/>
              <a:ea typeface="Lexend Deca Black"/>
              <a:cs typeface="Lexend Deca Black"/>
              <a:sym typeface="Lexend Deca Black"/>
            </a:endParaRPr>
          </a:p>
        </p:txBody>
      </p:sp>
      <p:sp>
        <p:nvSpPr>
          <p:cNvPr id="19096" name="Google Shape;19096;p61"/>
          <p:cNvSpPr txBox="1"/>
          <p:nvPr/>
        </p:nvSpPr>
        <p:spPr>
          <a:xfrm flipH="1">
            <a:off x="6287574" y="2817614"/>
            <a:ext cx="2143200" cy="3849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Lexend Deca Black"/>
                <a:ea typeface="Lexend Deca Black"/>
                <a:cs typeface="Lexend Deca Black"/>
                <a:sym typeface="Lexend Deca Black"/>
              </a:rPr>
              <a:t>MERCURY</a:t>
            </a:r>
            <a:endParaRPr sz="2400">
              <a:solidFill>
                <a:schemeClr val="dk1"/>
              </a:solidFill>
              <a:latin typeface="Lexend Deca Black"/>
              <a:ea typeface="Lexend Deca Black"/>
              <a:cs typeface="Lexend Deca Black"/>
              <a:sym typeface="Lexend Deca Black"/>
            </a:endParaRPr>
          </a:p>
        </p:txBody>
      </p:sp>
      <p:sp>
        <p:nvSpPr>
          <p:cNvPr id="19097" name="Google Shape;19097;p6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a:t>
            </a:r>
            <a:r>
              <a:rPr lang="en">
                <a:solidFill>
                  <a:srgbClr val="F4C5B1"/>
                </a:solidFill>
              </a:rPr>
              <a:t> </a:t>
            </a:r>
            <a:r>
              <a:rPr lang="en"/>
              <a:t>MAP</a:t>
            </a:r>
            <a:endParaRPr/>
          </a:p>
        </p:txBody>
      </p:sp>
      <p:sp>
        <p:nvSpPr>
          <p:cNvPr id="19098" name="Google Shape;19098;p61"/>
          <p:cNvSpPr txBox="1"/>
          <p:nvPr/>
        </p:nvSpPr>
        <p:spPr>
          <a:xfrm flipH="1">
            <a:off x="6287562" y="2052920"/>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oto Sans"/>
                <a:ea typeface="Noto Sans"/>
                <a:cs typeface="Noto Sans"/>
                <a:sym typeface="Noto Sans"/>
              </a:rPr>
              <a:t>Venus is the second planet from the Sun</a:t>
            </a:r>
            <a:endParaRPr>
              <a:solidFill>
                <a:schemeClr val="dk1"/>
              </a:solidFill>
              <a:latin typeface="Noto Sans"/>
              <a:ea typeface="Noto Sans"/>
              <a:cs typeface="Noto Sans"/>
              <a:sym typeface="Noto Sans"/>
            </a:endParaRPr>
          </a:p>
        </p:txBody>
      </p:sp>
      <p:sp>
        <p:nvSpPr>
          <p:cNvPr id="19099" name="Google Shape;19099;p61"/>
          <p:cNvSpPr txBox="1"/>
          <p:nvPr/>
        </p:nvSpPr>
        <p:spPr>
          <a:xfrm flipH="1">
            <a:off x="6287576" y="2984810"/>
            <a:ext cx="2143200" cy="5718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Noto Sans"/>
                <a:ea typeface="Noto Sans"/>
                <a:cs typeface="Noto Sans"/>
                <a:sym typeface="Noto Sans"/>
              </a:rPr>
              <a:t>Mercury is the closest planet to the Sun</a:t>
            </a:r>
            <a:endParaRPr>
              <a:solidFill>
                <a:schemeClr val="dk1"/>
              </a:solidFill>
              <a:latin typeface="Noto Sans"/>
              <a:ea typeface="Noto Sans"/>
              <a:cs typeface="Noto Sans"/>
              <a:sym typeface="Noto Sans"/>
            </a:endParaRPr>
          </a:p>
        </p:txBody>
      </p:sp>
      <p:grpSp>
        <p:nvGrpSpPr>
          <p:cNvPr id="19100" name="Google Shape;19100;p61"/>
          <p:cNvGrpSpPr/>
          <p:nvPr/>
        </p:nvGrpSpPr>
        <p:grpSpPr>
          <a:xfrm>
            <a:off x="894300" y="1642241"/>
            <a:ext cx="4373024" cy="2329289"/>
            <a:chOff x="233350" y="949250"/>
            <a:chExt cx="7137300" cy="3802300"/>
          </a:xfrm>
        </p:grpSpPr>
        <p:sp>
          <p:nvSpPr>
            <p:cNvPr id="19101" name="Google Shape;19101;p6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6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6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6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6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6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6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6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6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6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6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6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6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6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6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6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6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6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6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6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6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6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6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6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6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6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6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6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6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6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6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6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6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6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6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6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6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6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6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6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6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6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6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6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6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6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6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6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6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6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6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152" name="Google Shape;19152;p61"/>
          <p:cNvSpPr/>
          <p:nvPr/>
        </p:nvSpPr>
        <p:spPr>
          <a:xfrm>
            <a:off x="1372650" y="2225575"/>
            <a:ext cx="226500" cy="226500"/>
          </a:xfrm>
          <a:prstGeom prst="ellipse">
            <a:avLst/>
          </a:pr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61"/>
          <p:cNvSpPr/>
          <p:nvPr/>
        </p:nvSpPr>
        <p:spPr>
          <a:xfrm>
            <a:off x="3077625" y="2984800"/>
            <a:ext cx="226500" cy="226500"/>
          </a:xfrm>
          <a:prstGeom prst="ellipse">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61"/>
          <p:cNvSpPr/>
          <p:nvPr/>
        </p:nvSpPr>
        <p:spPr>
          <a:xfrm>
            <a:off x="6061050" y="1885725"/>
            <a:ext cx="226500" cy="226500"/>
          </a:xfrm>
          <a:prstGeom prst="ellipse">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61"/>
          <p:cNvSpPr/>
          <p:nvPr/>
        </p:nvSpPr>
        <p:spPr>
          <a:xfrm>
            <a:off x="6061050" y="2817625"/>
            <a:ext cx="226500" cy="226500"/>
          </a:xfrm>
          <a:prstGeom prst="ellipse">
            <a:avLst/>
          </a:pr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159" name="Shape 19159"/>
        <p:cNvGrpSpPr/>
        <p:nvPr/>
      </p:nvGrpSpPr>
      <p:grpSpPr>
        <a:xfrm>
          <a:off x="0" y="0"/>
          <a:ext cx="0" cy="0"/>
          <a:chOff x="0" y="0"/>
          <a:chExt cx="0" cy="0"/>
        </a:xfrm>
      </p:grpSpPr>
      <p:sp>
        <p:nvSpPr>
          <p:cNvPr id="19160" name="Google Shape;19160;p62"/>
          <p:cNvSpPr/>
          <p:nvPr/>
        </p:nvSpPr>
        <p:spPr>
          <a:xfrm>
            <a:off x="3249719" y="19615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62"/>
          <p:cNvSpPr/>
          <p:nvPr/>
        </p:nvSpPr>
        <p:spPr>
          <a:xfrm>
            <a:off x="5068156" y="19615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62"/>
          <p:cNvSpPr/>
          <p:nvPr/>
        </p:nvSpPr>
        <p:spPr>
          <a:xfrm>
            <a:off x="6898394" y="19615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62"/>
          <p:cNvSpPr/>
          <p:nvPr/>
        </p:nvSpPr>
        <p:spPr>
          <a:xfrm>
            <a:off x="1428106" y="1961525"/>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6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 TIMELINE ALWAYS WORKS WELL</a:t>
            </a:r>
            <a:endParaRPr/>
          </a:p>
        </p:txBody>
      </p:sp>
      <p:sp>
        <p:nvSpPr>
          <p:cNvPr id="19165" name="Google Shape;19165;p62"/>
          <p:cNvSpPr txBox="1"/>
          <p:nvPr/>
        </p:nvSpPr>
        <p:spPr>
          <a:xfrm>
            <a:off x="4604846" y="3055742"/>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VENUS</a:t>
            </a:r>
            <a:endParaRPr sz="2200">
              <a:solidFill>
                <a:schemeClr val="dk1"/>
              </a:solidFill>
              <a:latin typeface="Lexend Deca Black"/>
              <a:ea typeface="Lexend Deca Black"/>
              <a:cs typeface="Lexend Deca Black"/>
              <a:sym typeface="Lexend Deca Black"/>
            </a:endParaRPr>
          </a:p>
        </p:txBody>
      </p:sp>
      <p:sp>
        <p:nvSpPr>
          <p:cNvPr id="19166" name="Google Shape;19166;p62"/>
          <p:cNvSpPr txBox="1"/>
          <p:nvPr/>
        </p:nvSpPr>
        <p:spPr>
          <a:xfrm>
            <a:off x="4604857" y="3320127"/>
            <a:ext cx="1757700" cy="51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Venus has a very beautiful name</a:t>
            </a:r>
            <a:endParaRPr>
              <a:solidFill>
                <a:schemeClr val="dk1"/>
              </a:solidFill>
              <a:latin typeface="Noto Sans"/>
              <a:ea typeface="Noto Sans"/>
              <a:cs typeface="Noto Sans"/>
              <a:sym typeface="Noto Sans"/>
            </a:endParaRPr>
          </a:p>
          <a:p>
            <a:pPr indent="0" lvl="0" marL="0" rtl="0" algn="ctr">
              <a:spcBef>
                <a:spcPts val="0"/>
              </a:spcBef>
              <a:spcAft>
                <a:spcPts val="0"/>
              </a:spcAft>
              <a:buNone/>
            </a:pPr>
            <a:r>
              <a:t/>
            </a:r>
            <a:endParaRPr>
              <a:solidFill>
                <a:schemeClr val="dk1"/>
              </a:solidFill>
              <a:latin typeface="Noto Sans"/>
              <a:ea typeface="Noto Sans"/>
              <a:cs typeface="Noto Sans"/>
              <a:sym typeface="Noto Sans"/>
            </a:endParaRPr>
          </a:p>
        </p:txBody>
      </p:sp>
      <p:sp>
        <p:nvSpPr>
          <p:cNvPr id="19167" name="Google Shape;19167;p62"/>
          <p:cNvSpPr txBox="1"/>
          <p:nvPr/>
        </p:nvSpPr>
        <p:spPr>
          <a:xfrm>
            <a:off x="958006" y="3055742"/>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NEPTUNE</a:t>
            </a:r>
            <a:endParaRPr sz="2200">
              <a:solidFill>
                <a:schemeClr val="dk1"/>
              </a:solidFill>
              <a:latin typeface="Lexend Deca Black"/>
              <a:ea typeface="Lexend Deca Black"/>
              <a:cs typeface="Lexend Deca Black"/>
              <a:sym typeface="Lexend Deca Black"/>
            </a:endParaRPr>
          </a:p>
        </p:txBody>
      </p:sp>
      <p:sp>
        <p:nvSpPr>
          <p:cNvPr id="19168" name="Google Shape;19168;p62"/>
          <p:cNvSpPr txBox="1"/>
          <p:nvPr/>
        </p:nvSpPr>
        <p:spPr>
          <a:xfrm>
            <a:off x="958006" y="3320127"/>
            <a:ext cx="1757700" cy="51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Neptune is far away from us</a:t>
            </a:r>
            <a:endParaRPr>
              <a:solidFill>
                <a:schemeClr val="dk1"/>
              </a:solidFill>
              <a:latin typeface="Noto Sans"/>
              <a:ea typeface="Noto Sans"/>
              <a:cs typeface="Noto Sans"/>
              <a:sym typeface="Noto Sans"/>
            </a:endParaRPr>
          </a:p>
          <a:p>
            <a:pPr indent="0" lvl="0" marL="0" rtl="0" algn="ctr">
              <a:spcBef>
                <a:spcPts val="0"/>
              </a:spcBef>
              <a:spcAft>
                <a:spcPts val="0"/>
              </a:spcAft>
              <a:buNone/>
            </a:pPr>
            <a:r>
              <a:t/>
            </a:r>
            <a:endParaRPr>
              <a:solidFill>
                <a:schemeClr val="dk1"/>
              </a:solidFill>
              <a:latin typeface="Noto Sans"/>
              <a:ea typeface="Noto Sans"/>
              <a:cs typeface="Noto Sans"/>
              <a:sym typeface="Noto Sans"/>
            </a:endParaRPr>
          </a:p>
        </p:txBody>
      </p:sp>
      <p:sp>
        <p:nvSpPr>
          <p:cNvPr id="19169" name="Google Shape;19169;p62"/>
          <p:cNvSpPr txBox="1"/>
          <p:nvPr/>
        </p:nvSpPr>
        <p:spPr>
          <a:xfrm>
            <a:off x="6428269" y="3055752"/>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JUPITER</a:t>
            </a:r>
            <a:endParaRPr sz="2200">
              <a:solidFill>
                <a:schemeClr val="dk1"/>
              </a:solidFill>
              <a:latin typeface="Lexend Deca Black"/>
              <a:ea typeface="Lexend Deca Black"/>
              <a:cs typeface="Lexend Deca Black"/>
              <a:sym typeface="Lexend Deca Black"/>
            </a:endParaRPr>
          </a:p>
        </p:txBody>
      </p:sp>
      <p:sp>
        <p:nvSpPr>
          <p:cNvPr id="19170" name="Google Shape;19170;p62"/>
          <p:cNvSpPr txBox="1"/>
          <p:nvPr/>
        </p:nvSpPr>
        <p:spPr>
          <a:xfrm>
            <a:off x="6428282" y="3320152"/>
            <a:ext cx="1757700" cy="51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It’s the biggest planet of them all</a:t>
            </a:r>
            <a:endParaRPr>
              <a:solidFill>
                <a:schemeClr val="dk1"/>
              </a:solidFill>
              <a:latin typeface="Noto Sans"/>
              <a:ea typeface="Noto Sans"/>
              <a:cs typeface="Noto Sans"/>
              <a:sym typeface="Noto Sans"/>
            </a:endParaRPr>
          </a:p>
        </p:txBody>
      </p:sp>
      <p:sp>
        <p:nvSpPr>
          <p:cNvPr id="19171" name="Google Shape;19171;p62"/>
          <p:cNvSpPr txBox="1"/>
          <p:nvPr/>
        </p:nvSpPr>
        <p:spPr>
          <a:xfrm>
            <a:off x="2781423" y="3055756"/>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MERCURY</a:t>
            </a:r>
            <a:endParaRPr sz="2200">
              <a:solidFill>
                <a:schemeClr val="dk1"/>
              </a:solidFill>
              <a:latin typeface="Lexend Deca Black"/>
              <a:ea typeface="Lexend Deca Black"/>
              <a:cs typeface="Lexend Deca Black"/>
              <a:sym typeface="Lexend Deca Black"/>
            </a:endParaRPr>
          </a:p>
        </p:txBody>
      </p:sp>
      <p:sp>
        <p:nvSpPr>
          <p:cNvPr id="19172" name="Google Shape;19172;p62"/>
          <p:cNvSpPr txBox="1"/>
          <p:nvPr/>
        </p:nvSpPr>
        <p:spPr>
          <a:xfrm>
            <a:off x="2781431" y="3320152"/>
            <a:ext cx="1757700" cy="51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It’s the closest planet to the Sun</a:t>
            </a:r>
            <a:endParaRPr>
              <a:solidFill>
                <a:schemeClr val="dk1"/>
              </a:solidFill>
              <a:latin typeface="Noto Sans"/>
              <a:ea typeface="Noto Sans"/>
              <a:cs typeface="Noto Sans"/>
              <a:sym typeface="Noto Sans"/>
            </a:endParaRPr>
          </a:p>
        </p:txBody>
      </p:sp>
      <p:sp>
        <p:nvSpPr>
          <p:cNvPr id="19173" name="Google Shape;19173;p62"/>
          <p:cNvSpPr txBox="1"/>
          <p:nvPr/>
        </p:nvSpPr>
        <p:spPr>
          <a:xfrm>
            <a:off x="4604859" y="1537675"/>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20XX</a:t>
            </a:r>
            <a:endParaRPr sz="2200">
              <a:solidFill>
                <a:schemeClr val="dk1"/>
              </a:solidFill>
              <a:latin typeface="Lexend Deca Black"/>
              <a:ea typeface="Lexend Deca Black"/>
              <a:cs typeface="Lexend Deca Black"/>
              <a:sym typeface="Lexend Deca Black"/>
            </a:endParaRPr>
          </a:p>
        </p:txBody>
      </p:sp>
      <p:sp>
        <p:nvSpPr>
          <p:cNvPr id="19174" name="Google Shape;19174;p62"/>
          <p:cNvSpPr txBox="1"/>
          <p:nvPr/>
        </p:nvSpPr>
        <p:spPr>
          <a:xfrm>
            <a:off x="958006" y="1537675"/>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20XX</a:t>
            </a:r>
            <a:endParaRPr sz="2200">
              <a:solidFill>
                <a:schemeClr val="dk1"/>
              </a:solidFill>
              <a:latin typeface="Lexend Deca Black"/>
              <a:ea typeface="Lexend Deca Black"/>
              <a:cs typeface="Lexend Deca Black"/>
              <a:sym typeface="Lexend Deca Black"/>
            </a:endParaRPr>
          </a:p>
        </p:txBody>
      </p:sp>
      <p:sp>
        <p:nvSpPr>
          <p:cNvPr id="19175" name="Google Shape;19175;p62"/>
          <p:cNvSpPr txBox="1"/>
          <p:nvPr/>
        </p:nvSpPr>
        <p:spPr>
          <a:xfrm>
            <a:off x="6428269" y="1537685"/>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20XX</a:t>
            </a:r>
            <a:endParaRPr sz="2200">
              <a:solidFill>
                <a:schemeClr val="dk1"/>
              </a:solidFill>
              <a:latin typeface="Lexend Deca Black"/>
              <a:ea typeface="Lexend Deca Black"/>
              <a:cs typeface="Lexend Deca Black"/>
              <a:sym typeface="Lexend Deca Black"/>
            </a:endParaRPr>
          </a:p>
        </p:txBody>
      </p:sp>
      <p:sp>
        <p:nvSpPr>
          <p:cNvPr id="19176" name="Google Shape;19176;p62"/>
          <p:cNvSpPr txBox="1"/>
          <p:nvPr/>
        </p:nvSpPr>
        <p:spPr>
          <a:xfrm>
            <a:off x="2781436" y="1537689"/>
            <a:ext cx="1757700" cy="3762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20XX</a:t>
            </a:r>
            <a:endParaRPr sz="2200">
              <a:solidFill>
                <a:schemeClr val="dk1"/>
              </a:solidFill>
              <a:latin typeface="Lexend Deca Black"/>
              <a:ea typeface="Lexend Deca Black"/>
              <a:cs typeface="Lexend Deca Black"/>
              <a:sym typeface="Lexend Deca Black"/>
            </a:endParaRPr>
          </a:p>
        </p:txBody>
      </p:sp>
      <p:cxnSp>
        <p:nvCxnSpPr>
          <p:cNvPr id="19177" name="Google Shape;19177;p62"/>
          <p:cNvCxnSpPr>
            <a:stCxn id="19163" idx="0"/>
            <a:endCxn id="19160" idx="2"/>
          </p:cNvCxnSpPr>
          <p:nvPr/>
        </p:nvCxnSpPr>
        <p:spPr>
          <a:xfrm>
            <a:off x="2245606" y="2370275"/>
            <a:ext cx="1004100" cy="0"/>
          </a:xfrm>
          <a:prstGeom prst="straightConnector1">
            <a:avLst/>
          </a:prstGeom>
          <a:noFill/>
          <a:ln cap="flat" cmpd="sng" w="9525">
            <a:solidFill>
              <a:schemeClr val="dk1"/>
            </a:solidFill>
            <a:prstDash val="solid"/>
            <a:round/>
            <a:headEnd len="med" w="med" type="none"/>
            <a:tailEnd len="med" w="med" type="none"/>
          </a:ln>
        </p:spPr>
      </p:cxnSp>
      <p:cxnSp>
        <p:nvCxnSpPr>
          <p:cNvPr id="19178" name="Google Shape;19178;p62"/>
          <p:cNvCxnSpPr>
            <a:stCxn id="19160" idx="0"/>
            <a:endCxn id="19161" idx="2"/>
          </p:cNvCxnSpPr>
          <p:nvPr/>
        </p:nvCxnSpPr>
        <p:spPr>
          <a:xfrm>
            <a:off x="4067219" y="2370275"/>
            <a:ext cx="1000800" cy="0"/>
          </a:xfrm>
          <a:prstGeom prst="straightConnector1">
            <a:avLst/>
          </a:prstGeom>
          <a:noFill/>
          <a:ln cap="flat" cmpd="sng" w="9525">
            <a:solidFill>
              <a:schemeClr val="dk1"/>
            </a:solidFill>
            <a:prstDash val="solid"/>
            <a:round/>
            <a:headEnd len="med" w="med" type="none"/>
            <a:tailEnd len="med" w="med" type="none"/>
          </a:ln>
        </p:spPr>
      </p:cxnSp>
      <p:cxnSp>
        <p:nvCxnSpPr>
          <p:cNvPr id="19179" name="Google Shape;19179;p62"/>
          <p:cNvCxnSpPr>
            <a:stCxn id="19161" idx="0"/>
            <a:endCxn id="19162" idx="2"/>
          </p:cNvCxnSpPr>
          <p:nvPr/>
        </p:nvCxnSpPr>
        <p:spPr>
          <a:xfrm>
            <a:off x="5885656" y="2370275"/>
            <a:ext cx="1012800" cy="0"/>
          </a:xfrm>
          <a:prstGeom prst="straightConnector1">
            <a:avLst/>
          </a:prstGeom>
          <a:noFill/>
          <a:ln cap="flat" cmpd="sng" w="9525">
            <a:solidFill>
              <a:schemeClr val="dk1"/>
            </a:solidFill>
            <a:prstDash val="solid"/>
            <a:round/>
            <a:headEnd len="med" w="med" type="none"/>
            <a:tailEnd len="med" w="med" type="none"/>
          </a:ln>
        </p:spPr>
      </p:cxnSp>
      <p:sp>
        <p:nvSpPr>
          <p:cNvPr id="19180" name="Google Shape;19180;p62"/>
          <p:cNvSpPr/>
          <p:nvPr/>
        </p:nvSpPr>
        <p:spPr>
          <a:xfrm>
            <a:off x="4429213" y="4247976"/>
            <a:ext cx="276814" cy="27681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62"/>
          <p:cNvSpPr/>
          <p:nvPr/>
        </p:nvSpPr>
        <p:spPr>
          <a:xfrm>
            <a:off x="912091" y="4070834"/>
            <a:ext cx="383502" cy="383500"/>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182" name="Google Shape;19182;p62"/>
          <p:cNvGrpSpPr/>
          <p:nvPr/>
        </p:nvGrpSpPr>
        <p:grpSpPr>
          <a:xfrm>
            <a:off x="1597252" y="2159508"/>
            <a:ext cx="472269" cy="472269"/>
            <a:chOff x="4891198" y="2925108"/>
            <a:chExt cx="334634" cy="334634"/>
          </a:xfrm>
        </p:grpSpPr>
        <p:sp>
          <p:nvSpPr>
            <p:cNvPr id="19183" name="Google Shape;19183;p6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6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6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6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6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6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6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6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1" name="Google Shape;19191;p62"/>
          <p:cNvGrpSpPr/>
          <p:nvPr/>
        </p:nvGrpSpPr>
        <p:grpSpPr>
          <a:xfrm>
            <a:off x="3413509" y="2215925"/>
            <a:ext cx="489922" cy="359435"/>
            <a:chOff x="5331913" y="3413947"/>
            <a:chExt cx="347143" cy="254684"/>
          </a:xfrm>
        </p:grpSpPr>
        <p:sp>
          <p:nvSpPr>
            <p:cNvPr id="19192" name="Google Shape;19192;p6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6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6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6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6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6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98" name="Google Shape;19198;p62"/>
          <p:cNvGrpSpPr/>
          <p:nvPr/>
        </p:nvGrpSpPr>
        <p:grpSpPr>
          <a:xfrm>
            <a:off x="7122875" y="2177947"/>
            <a:ext cx="368553" cy="435392"/>
            <a:chOff x="6707084" y="3387403"/>
            <a:chExt cx="261145" cy="308504"/>
          </a:xfrm>
        </p:grpSpPr>
        <p:sp>
          <p:nvSpPr>
            <p:cNvPr id="19199" name="Google Shape;19199;p6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6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6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6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03" name="Google Shape;19203;p62"/>
          <p:cNvSpPr/>
          <p:nvPr/>
        </p:nvSpPr>
        <p:spPr>
          <a:xfrm>
            <a:off x="5231604" y="2191066"/>
            <a:ext cx="490454" cy="409154"/>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07" name="Shape 19207"/>
        <p:cNvGrpSpPr/>
        <p:nvPr/>
      </p:nvGrpSpPr>
      <p:grpSpPr>
        <a:xfrm>
          <a:off x="0" y="0"/>
          <a:ext cx="0" cy="0"/>
          <a:chOff x="0" y="0"/>
          <a:chExt cx="0" cy="0"/>
        </a:xfrm>
      </p:grpSpPr>
      <p:sp>
        <p:nvSpPr>
          <p:cNvPr id="19208" name="Google Shape;19208;p63"/>
          <p:cNvSpPr/>
          <p:nvPr/>
        </p:nvSpPr>
        <p:spPr>
          <a:xfrm>
            <a:off x="6381750" y="1665675"/>
            <a:ext cx="2028900" cy="1952700"/>
          </a:xfrm>
          <a:prstGeom prst="rect">
            <a:avLst/>
          </a:pr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63"/>
          <p:cNvSpPr/>
          <p:nvPr/>
        </p:nvSpPr>
        <p:spPr>
          <a:xfrm>
            <a:off x="3557625" y="1417325"/>
            <a:ext cx="2028900" cy="2617500"/>
          </a:xfrm>
          <a:prstGeom prst="round2SameRect">
            <a:avLst>
              <a:gd fmla="val 43664" name="adj1"/>
              <a:gd fmla="val 0" name="adj2"/>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63"/>
          <p:cNvSpPr txBox="1"/>
          <p:nvPr/>
        </p:nvSpPr>
        <p:spPr>
          <a:xfrm>
            <a:off x="6403199" y="1668050"/>
            <a:ext cx="19860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Lexend Deca Black"/>
                <a:ea typeface="Lexend Deca Black"/>
                <a:cs typeface="Lexend Deca Black"/>
                <a:sym typeface="Lexend Deca Black"/>
              </a:rPr>
              <a:t>BENEFITS</a:t>
            </a:r>
            <a:endParaRPr sz="2400">
              <a:solidFill>
                <a:schemeClr val="dk1"/>
              </a:solidFill>
              <a:latin typeface="Lexend Deca Black"/>
              <a:ea typeface="Lexend Deca Black"/>
              <a:cs typeface="Lexend Deca Black"/>
              <a:sym typeface="Lexend Deca Black"/>
            </a:endParaRPr>
          </a:p>
        </p:txBody>
      </p:sp>
      <p:sp>
        <p:nvSpPr>
          <p:cNvPr id="19211" name="Google Shape;19211;p63"/>
          <p:cNvSpPr txBox="1"/>
          <p:nvPr/>
        </p:nvSpPr>
        <p:spPr>
          <a:xfrm>
            <a:off x="6403213" y="2047200"/>
            <a:ext cx="1986000" cy="1467900"/>
          </a:xfrm>
          <a:prstGeom prst="rect">
            <a:avLst/>
          </a:prstGeom>
          <a:noFill/>
          <a:ln>
            <a:noFill/>
          </a:ln>
        </p:spPr>
        <p:txBody>
          <a:bodyPr anchorCtr="0" anchor="t" bIns="91425" lIns="91425" spcFirstLastPara="1" rIns="91425" wrap="square" tIns="91425">
            <a:noAutofit/>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Venus has extremely high temperatures</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Jupiter is the biggest planet of them all</a:t>
            </a:r>
            <a:endParaRPr>
              <a:solidFill>
                <a:schemeClr val="dk1"/>
              </a:solidFill>
              <a:latin typeface="Noto Sans"/>
              <a:ea typeface="Noto Sans"/>
              <a:cs typeface="Noto Sans"/>
              <a:sym typeface="Noto Sans"/>
            </a:endParaRPr>
          </a:p>
          <a:p>
            <a:pPr indent="0" lvl="0" marL="457200" rtl="0" algn="l">
              <a:spcBef>
                <a:spcPts val="0"/>
              </a:spcBef>
              <a:spcAft>
                <a:spcPts val="0"/>
              </a:spcAft>
              <a:buNone/>
            </a:pPr>
            <a:r>
              <a:t/>
            </a:r>
            <a:endParaRPr>
              <a:solidFill>
                <a:schemeClr val="dk1"/>
              </a:solidFill>
              <a:latin typeface="Noto Sans"/>
              <a:ea typeface="Noto Sans"/>
              <a:cs typeface="Noto Sans"/>
              <a:sym typeface="Noto Sans"/>
            </a:endParaRPr>
          </a:p>
        </p:txBody>
      </p:sp>
      <p:sp>
        <p:nvSpPr>
          <p:cNvPr id="19212" name="Google Shape;19212;p63"/>
          <p:cNvSpPr txBox="1"/>
          <p:nvPr/>
        </p:nvSpPr>
        <p:spPr>
          <a:xfrm>
            <a:off x="685914" y="2869925"/>
            <a:ext cx="19860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Lexend Deca Black"/>
                <a:ea typeface="Lexend Deca Black"/>
                <a:cs typeface="Lexend Deca Black"/>
                <a:sym typeface="Lexend Deca Black"/>
              </a:rPr>
              <a:t>MERCURY</a:t>
            </a:r>
            <a:endParaRPr sz="2400">
              <a:solidFill>
                <a:schemeClr val="dk1"/>
              </a:solidFill>
              <a:latin typeface="Lexend Deca Black"/>
              <a:ea typeface="Lexend Deca Black"/>
              <a:cs typeface="Lexend Deca Black"/>
              <a:sym typeface="Lexend Deca Black"/>
            </a:endParaRPr>
          </a:p>
        </p:txBody>
      </p:sp>
      <p:sp>
        <p:nvSpPr>
          <p:cNvPr id="19213" name="Google Shape;19213;p63"/>
          <p:cNvSpPr txBox="1"/>
          <p:nvPr/>
        </p:nvSpPr>
        <p:spPr>
          <a:xfrm>
            <a:off x="686025" y="2044825"/>
            <a:ext cx="19860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oto Sans"/>
                <a:ea typeface="Noto Sans"/>
                <a:cs typeface="Noto Sans"/>
                <a:sym typeface="Noto Sans"/>
              </a:rPr>
              <a:t>Mars is actually a very cold place</a:t>
            </a:r>
            <a:endParaRPr>
              <a:solidFill>
                <a:schemeClr val="dk1"/>
              </a:solidFill>
              <a:latin typeface="Noto Sans"/>
              <a:ea typeface="Noto Sans"/>
              <a:cs typeface="Noto Sans"/>
              <a:sym typeface="Noto Sans"/>
            </a:endParaRPr>
          </a:p>
        </p:txBody>
      </p:sp>
      <p:sp>
        <p:nvSpPr>
          <p:cNvPr id="19214" name="Google Shape;19214;p63"/>
          <p:cNvSpPr txBox="1"/>
          <p:nvPr/>
        </p:nvSpPr>
        <p:spPr>
          <a:xfrm>
            <a:off x="686025" y="3249075"/>
            <a:ext cx="1986000" cy="4848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Noto Sans"/>
                <a:ea typeface="Noto Sans"/>
                <a:cs typeface="Noto Sans"/>
                <a:sym typeface="Noto Sans"/>
              </a:rPr>
              <a:t>Mercury is a very small planet</a:t>
            </a:r>
            <a:endParaRPr>
              <a:solidFill>
                <a:schemeClr val="dk1"/>
              </a:solidFill>
              <a:latin typeface="Noto Sans"/>
              <a:ea typeface="Noto Sans"/>
              <a:cs typeface="Noto Sans"/>
              <a:sym typeface="Noto Sans"/>
            </a:endParaRPr>
          </a:p>
          <a:p>
            <a:pPr indent="0" lvl="0" marL="0" rtl="0" algn="r">
              <a:spcBef>
                <a:spcPts val="0"/>
              </a:spcBef>
              <a:spcAft>
                <a:spcPts val="0"/>
              </a:spcAft>
              <a:buNone/>
            </a:pPr>
            <a:r>
              <a:t/>
            </a:r>
            <a:endParaRPr>
              <a:solidFill>
                <a:schemeClr val="dk1"/>
              </a:solidFill>
              <a:latin typeface="Noto Sans"/>
              <a:ea typeface="Noto Sans"/>
              <a:cs typeface="Noto Sans"/>
              <a:sym typeface="Noto Sans"/>
            </a:endParaRPr>
          </a:p>
        </p:txBody>
      </p:sp>
      <p:sp>
        <p:nvSpPr>
          <p:cNvPr id="19215" name="Google Shape;19215;p63"/>
          <p:cNvSpPr txBox="1"/>
          <p:nvPr/>
        </p:nvSpPr>
        <p:spPr>
          <a:xfrm>
            <a:off x="685914" y="1665675"/>
            <a:ext cx="19860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Lexend Deca Black"/>
                <a:ea typeface="Lexend Deca Black"/>
                <a:cs typeface="Lexend Deca Black"/>
                <a:sym typeface="Lexend Deca Black"/>
              </a:rPr>
              <a:t>MARS</a:t>
            </a:r>
            <a:endParaRPr sz="2400">
              <a:solidFill>
                <a:schemeClr val="dk1"/>
              </a:solidFill>
              <a:latin typeface="Lexend Deca Black"/>
              <a:ea typeface="Lexend Deca Black"/>
              <a:cs typeface="Lexend Deca Black"/>
              <a:sym typeface="Lexend Deca Black"/>
            </a:endParaRPr>
          </a:p>
        </p:txBody>
      </p:sp>
      <p:cxnSp>
        <p:nvCxnSpPr>
          <p:cNvPr id="19216" name="Google Shape;19216;p63"/>
          <p:cNvCxnSpPr>
            <a:stCxn id="19208" idx="1"/>
            <a:endCxn id="19217" idx="3"/>
          </p:cNvCxnSpPr>
          <p:nvPr/>
        </p:nvCxnSpPr>
        <p:spPr>
          <a:xfrm flipH="1">
            <a:off x="5565150" y="2642025"/>
            <a:ext cx="816600" cy="912000"/>
          </a:xfrm>
          <a:prstGeom prst="bentConnector3">
            <a:avLst>
              <a:gd fmla="val 50008" name="adj1"/>
            </a:avLst>
          </a:prstGeom>
          <a:noFill/>
          <a:ln cap="flat" cmpd="sng" w="9525">
            <a:solidFill>
              <a:schemeClr val="dk1"/>
            </a:solidFill>
            <a:prstDash val="solid"/>
            <a:round/>
            <a:headEnd len="med" w="med" type="none"/>
            <a:tailEnd len="med" w="med" type="none"/>
          </a:ln>
        </p:spPr>
      </p:cxnSp>
      <p:sp>
        <p:nvSpPr>
          <p:cNvPr id="19218" name="Google Shape;19218;p6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MARKETING </a:t>
            </a:r>
            <a:r>
              <a:rPr lang="en"/>
              <a:t>INFOGRAPHICS</a:t>
            </a:r>
            <a:endParaRPr/>
          </a:p>
        </p:txBody>
      </p:sp>
      <p:sp>
        <p:nvSpPr>
          <p:cNvPr id="19219" name="Google Shape;19219;p63"/>
          <p:cNvSpPr/>
          <p:nvPr/>
        </p:nvSpPr>
        <p:spPr>
          <a:xfrm>
            <a:off x="4055550" y="1758125"/>
            <a:ext cx="1032900" cy="10329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63"/>
          <p:cNvSpPr txBox="1"/>
          <p:nvPr/>
        </p:nvSpPr>
        <p:spPr>
          <a:xfrm>
            <a:off x="3578999" y="2932500"/>
            <a:ext cx="1986000" cy="5277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Lexend Deca Black"/>
                <a:ea typeface="Lexend Deca Black"/>
                <a:cs typeface="Lexend Deca Black"/>
                <a:sym typeface="Lexend Deca Black"/>
              </a:rPr>
              <a:t>VENUS</a:t>
            </a:r>
            <a:endParaRPr sz="2400">
              <a:solidFill>
                <a:schemeClr val="dk1"/>
              </a:solidFill>
              <a:latin typeface="Lexend Deca Black"/>
              <a:ea typeface="Lexend Deca Black"/>
              <a:cs typeface="Lexend Deca Black"/>
              <a:sym typeface="Lexend Deca Black"/>
            </a:endParaRPr>
          </a:p>
        </p:txBody>
      </p:sp>
      <p:sp>
        <p:nvSpPr>
          <p:cNvPr id="19217" name="Google Shape;19217;p63"/>
          <p:cNvSpPr txBox="1"/>
          <p:nvPr/>
        </p:nvSpPr>
        <p:spPr>
          <a:xfrm>
            <a:off x="3579012" y="3311650"/>
            <a:ext cx="1986000" cy="484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Venus has extremely high temperatures</a:t>
            </a:r>
            <a:endParaRPr>
              <a:solidFill>
                <a:schemeClr val="dk1"/>
              </a:solidFill>
              <a:latin typeface="Noto Sans"/>
              <a:ea typeface="Noto Sans"/>
              <a:cs typeface="Noto Sans"/>
              <a:sym typeface="Noto Sans"/>
            </a:endParaRPr>
          </a:p>
        </p:txBody>
      </p:sp>
      <p:cxnSp>
        <p:nvCxnSpPr>
          <p:cNvPr id="19221" name="Google Shape;19221;p63"/>
          <p:cNvCxnSpPr>
            <a:stCxn id="19215" idx="3"/>
            <a:endCxn id="19219" idx="2"/>
          </p:cNvCxnSpPr>
          <p:nvPr/>
        </p:nvCxnSpPr>
        <p:spPr>
          <a:xfrm>
            <a:off x="2671914" y="1929525"/>
            <a:ext cx="1383600" cy="345000"/>
          </a:xfrm>
          <a:prstGeom prst="bentConnector3">
            <a:avLst>
              <a:gd fmla="val 50001" name="adj1"/>
            </a:avLst>
          </a:prstGeom>
          <a:noFill/>
          <a:ln cap="flat" cmpd="sng" w="9525">
            <a:solidFill>
              <a:schemeClr val="dk2"/>
            </a:solidFill>
            <a:prstDash val="solid"/>
            <a:round/>
            <a:headEnd len="med" w="med" type="none"/>
            <a:tailEnd len="med" w="med" type="none"/>
          </a:ln>
        </p:spPr>
      </p:cxnSp>
      <p:cxnSp>
        <p:nvCxnSpPr>
          <p:cNvPr id="19222" name="Google Shape;19222;p63"/>
          <p:cNvCxnSpPr>
            <a:endCxn id="19217" idx="1"/>
          </p:cNvCxnSpPr>
          <p:nvPr/>
        </p:nvCxnSpPr>
        <p:spPr>
          <a:xfrm>
            <a:off x="2671812" y="3133750"/>
            <a:ext cx="907200" cy="420300"/>
          </a:xfrm>
          <a:prstGeom prst="bentConnector3">
            <a:avLst>
              <a:gd fmla="val 50000" name="adj1"/>
            </a:avLst>
          </a:prstGeom>
          <a:noFill/>
          <a:ln cap="flat" cmpd="sng" w="9525">
            <a:solidFill>
              <a:schemeClr val="dk2"/>
            </a:solidFill>
            <a:prstDash val="solid"/>
            <a:round/>
            <a:headEnd len="med" w="med" type="none"/>
            <a:tailEnd len="med" w="med" type="none"/>
          </a:ln>
        </p:spPr>
      </p:cxnSp>
      <p:grpSp>
        <p:nvGrpSpPr>
          <p:cNvPr id="19223" name="Google Shape;19223;p63"/>
          <p:cNvGrpSpPr/>
          <p:nvPr/>
        </p:nvGrpSpPr>
        <p:grpSpPr>
          <a:xfrm>
            <a:off x="4245391" y="2052524"/>
            <a:ext cx="653327" cy="572706"/>
            <a:chOff x="4653179" y="2446590"/>
            <a:chExt cx="377886" cy="331255"/>
          </a:xfrm>
        </p:grpSpPr>
        <p:sp>
          <p:nvSpPr>
            <p:cNvPr id="19224" name="Google Shape;19224;p63"/>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63"/>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63"/>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63"/>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31" name="Shape 19231"/>
        <p:cNvGrpSpPr/>
        <p:nvPr/>
      </p:nvGrpSpPr>
      <p:grpSpPr>
        <a:xfrm>
          <a:off x="0" y="0"/>
          <a:ext cx="0" cy="0"/>
          <a:chOff x="0" y="0"/>
          <a:chExt cx="0" cy="0"/>
        </a:xfrm>
      </p:grpSpPr>
      <p:sp>
        <p:nvSpPr>
          <p:cNvPr id="19232" name="Google Shape;19232;p6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TABLES REPRESENT YOUR DATA</a:t>
            </a:r>
            <a:endParaRPr sz="3000"/>
          </a:p>
        </p:txBody>
      </p:sp>
      <p:graphicFrame>
        <p:nvGraphicFramePr>
          <p:cNvPr id="19233" name="Google Shape;19233;p64"/>
          <p:cNvGraphicFramePr/>
          <p:nvPr/>
        </p:nvGraphicFramePr>
        <p:xfrm>
          <a:off x="961250" y="1296425"/>
          <a:ext cx="3000000" cy="3000000"/>
        </p:xfrm>
        <a:graphic>
          <a:graphicData uri="http://schemas.openxmlformats.org/drawingml/2006/table">
            <a:tbl>
              <a:tblPr>
                <a:noFill/>
                <a:tableStyleId>{7960D48B-1B70-4122-8B0A-88DD2FC5A2D5}</a:tableStyleId>
              </a:tblPr>
              <a:tblGrid>
                <a:gridCol w="1826300"/>
                <a:gridCol w="1826300"/>
                <a:gridCol w="1826300"/>
                <a:gridCol w="1742600"/>
              </a:tblGrid>
              <a:tr h="670525">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$2,300</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$1,500</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$35,000</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$5,600</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r>
              <a:tr h="1288375">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Item</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887100">
                <a:tc>
                  <a:txBody>
                    <a:bodyPr/>
                    <a:lstStyle/>
                    <a:p>
                      <a:pPr indent="0" lvl="0" marL="0" rtl="0" algn="ctr">
                        <a:spcBef>
                          <a:spcPts val="0"/>
                        </a:spcBef>
                        <a:spcAft>
                          <a:spcPts val="0"/>
                        </a:spcAft>
                        <a:buClr>
                          <a:srgbClr val="000000"/>
                        </a:buClr>
                        <a:buSzPts val="1100"/>
                        <a:buFont typeface="Arial"/>
                        <a:buNone/>
                      </a:pPr>
                      <a:r>
                        <a:rPr lang="en">
                          <a:solidFill>
                            <a:schemeClr val="dk1"/>
                          </a:solidFill>
                          <a:latin typeface="Noto Sans"/>
                          <a:ea typeface="Noto Sans"/>
                          <a:cs typeface="Noto Sans"/>
                          <a:sym typeface="Noto Sans"/>
                        </a:rPr>
                        <a:t>Mars is actually a very cold place</a:t>
                      </a:r>
                      <a:endParaRPr>
                        <a:solidFill>
                          <a:schemeClr val="dk1"/>
                        </a:solidFill>
                        <a:latin typeface="Noto Sans"/>
                        <a:ea typeface="Noto Sans"/>
                        <a:cs typeface="Noto Sans"/>
                        <a:sym typeface="Noto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Venus has a beautiful name</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Mercury is a very small planet</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Noto Sans"/>
                          <a:ea typeface="Noto Sans"/>
                          <a:cs typeface="Noto Sans"/>
                          <a:sym typeface="Noto Sans"/>
                        </a:rPr>
                        <a:t>Jupiter is the biggest planet</a:t>
                      </a:r>
                      <a:endParaRPr>
                        <a:solidFill>
                          <a:schemeClr val="dk1"/>
                        </a:solidFill>
                        <a:latin typeface="Noto Sans"/>
                        <a:ea typeface="Noto Sans"/>
                        <a:cs typeface="Noto Sans"/>
                        <a:sym typeface="Noto Sans"/>
                      </a:endParaRPr>
                    </a:p>
                  </a:txBody>
                  <a:tcPr marT="68575" marB="6857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37" name="Shape 19237"/>
        <p:cNvGrpSpPr/>
        <p:nvPr/>
      </p:nvGrpSpPr>
      <p:grpSpPr>
        <a:xfrm>
          <a:off x="0" y="0"/>
          <a:ext cx="0" cy="0"/>
          <a:chOff x="0" y="0"/>
          <a:chExt cx="0" cy="0"/>
        </a:xfrm>
      </p:grpSpPr>
      <p:sp>
        <p:nvSpPr>
          <p:cNvPr id="19238" name="Google Shape;19238;p6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USE THIS GRAPH</a:t>
            </a:r>
            <a:endParaRPr/>
          </a:p>
        </p:txBody>
      </p:sp>
      <p:sp>
        <p:nvSpPr>
          <p:cNvPr id="19239" name="Google Shape;19239;p65"/>
          <p:cNvSpPr txBox="1"/>
          <p:nvPr/>
        </p:nvSpPr>
        <p:spPr>
          <a:xfrm>
            <a:off x="726900" y="4170475"/>
            <a:ext cx="7704000" cy="33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Noto Sans"/>
                <a:ea typeface="Noto Sans"/>
                <a:cs typeface="Noto Sans"/>
                <a:sym typeface="Noto Sans"/>
              </a:rPr>
              <a:t>Follow the link in the graph to modify its data and then paste the new one here. </a:t>
            </a:r>
            <a:r>
              <a:rPr b="1" lang="en" sz="1100">
                <a:solidFill>
                  <a:schemeClr val="dk1"/>
                </a:solidFill>
                <a:uFill>
                  <a:noFill/>
                </a:uFill>
                <a:latin typeface="Noto Sans"/>
                <a:ea typeface="Noto Sans"/>
                <a:cs typeface="Noto Sans"/>
                <a:sym typeface="Noto Sans"/>
                <a:hlinkClick r:id="rId3">
                  <a:extLst>
                    <a:ext uri="{A12FA001-AC4F-418D-AE19-62706E023703}">
                      <ahyp:hlinkClr val="tx"/>
                    </a:ext>
                  </a:extLst>
                </a:hlinkClick>
              </a:rPr>
              <a:t>For more info, click here</a:t>
            </a:r>
            <a:endParaRPr b="1" sz="1100">
              <a:solidFill>
                <a:schemeClr val="dk1"/>
              </a:solidFill>
              <a:latin typeface="Noto Sans"/>
              <a:ea typeface="Noto Sans"/>
              <a:cs typeface="Noto Sans"/>
              <a:sym typeface="Noto Sans"/>
            </a:endParaRPr>
          </a:p>
        </p:txBody>
      </p:sp>
      <p:sp>
        <p:nvSpPr>
          <p:cNvPr id="19240" name="Google Shape;19240;p65"/>
          <p:cNvSpPr txBox="1"/>
          <p:nvPr/>
        </p:nvSpPr>
        <p:spPr>
          <a:xfrm>
            <a:off x="6003125" y="1291125"/>
            <a:ext cx="1963500" cy="554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latin typeface="Lexend Deca Black"/>
                <a:ea typeface="Lexend Deca Black"/>
                <a:cs typeface="Lexend Deca Black"/>
                <a:sym typeface="Lexend Deca Black"/>
              </a:rPr>
              <a:t>SATURN</a:t>
            </a:r>
            <a:endParaRPr sz="2400">
              <a:solidFill>
                <a:srgbClr val="000000"/>
              </a:solidFill>
              <a:latin typeface="Lexend Deca Black"/>
              <a:ea typeface="Lexend Deca Black"/>
              <a:cs typeface="Lexend Deca Black"/>
              <a:sym typeface="Lexend Deca Black"/>
            </a:endParaRPr>
          </a:p>
        </p:txBody>
      </p:sp>
      <p:sp>
        <p:nvSpPr>
          <p:cNvPr id="19241" name="Google Shape;19241;p65"/>
          <p:cNvSpPr txBox="1"/>
          <p:nvPr/>
        </p:nvSpPr>
        <p:spPr>
          <a:xfrm>
            <a:off x="6004521" y="1742921"/>
            <a:ext cx="1963500" cy="615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Noto Sans"/>
                <a:ea typeface="Noto Sans"/>
                <a:cs typeface="Noto Sans"/>
                <a:sym typeface="Noto Sans"/>
              </a:rPr>
              <a:t>Saturn is a gas giant with many rings</a:t>
            </a:r>
            <a:endParaRPr>
              <a:solidFill>
                <a:srgbClr val="000000"/>
              </a:solidFill>
              <a:latin typeface="Noto Sans"/>
              <a:ea typeface="Noto Sans"/>
              <a:cs typeface="Noto Sans"/>
              <a:sym typeface="Noto Sans"/>
            </a:endParaRPr>
          </a:p>
        </p:txBody>
      </p:sp>
      <p:sp>
        <p:nvSpPr>
          <p:cNvPr id="19242" name="Google Shape;19242;p65"/>
          <p:cNvSpPr txBox="1"/>
          <p:nvPr/>
        </p:nvSpPr>
        <p:spPr>
          <a:xfrm>
            <a:off x="6003706" y="2649534"/>
            <a:ext cx="1962000" cy="5541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latin typeface="Lexend Deca Black"/>
                <a:ea typeface="Lexend Deca Black"/>
                <a:cs typeface="Lexend Deca Black"/>
                <a:sym typeface="Lexend Deca Black"/>
              </a:rPr>
              <a:t>VENUS</a:t>
            </a:r>
            <a:endParaRPr sz="2400">
              <a:solidFill>
                <a:srgbClr val="000000"/>
              </a:solidFill>
              <a:latin typeface="Lexend Deca Black"/>
              <a:ea typeface="Lexend Deca Black"/>
              <a:cs typeface="Lexend Deca Black"/>
              <a:sym typeface="Lexend Deca Black"/>
            </a:endParaRPr>
          </a:p>
        </p:txBody>
      </p:sp>
      <p:sp>
        <p:nvSpPr>
          <p:cNvPr id="19243" name="Google Shape;19243;p65"/>
          <p:cNvSpPr txBox="1"/>
          <p:nvPr/>
        </p:nvSpPr>
        <p:spPr>
          <a:xfrm>
            <a:off x="6005101" y="3101330"/>
            <a:ext cx="1962000" cy="615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rgbClr val="000000"/>
                </a:solidFill>
                <a:latin typeface="Noto Sans"/>
                <a:ea typeface="Noto Sans"/>
                <a:cs typeface="Noto Sans"/>
                <a:sym typeface="Noto Sans"/>
              </a:rPr>
              <a:t>It’s the second planet from the Sun</a:t>
            </a:r>
            <a:endParaRPr>
              <a:solidFill>
                <a:srgbClr val="000000"/>
              </a:solidFill>
              <a:latin typeface="Noto Sans"/>
              <a:ea typeface="Noto Sans"/>
              <a:cs typeface="Noto Sans"/>
              <a:sym typeface="Noto Sans"/>
            </a:endParaRPr>
          </a:p>
        </p:txBody>
      </p:sp>
      <p:sp>
        <p:nvSpPr>
          <p:cNvPr id="19244" name="Google Shape;19244;p65"/>
          <p:cNvSpPr/>
          <p:nvPr/>
        </p:nvSpPr>
        <p:spPr>
          <a:xfrm>
            <a:off x="5673100" y="1460913"/>
            <a:ext cx="247200" cy="247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65"/>
          <p:cNvSpPr/>
          <p:nvPr/>
        </p:nvSpPr>
        <p:spPr>
          <a:xfrm>
            <a:off x="5755937" y="2815703"/>
            <a:ext cx="247200" cy="2472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246" name="Google Shape;19246;p65">
            <a:hlinkClick r:id="rId4"/>
          </p:cNvPr>
          <p:cNvPicPr preferRelativeResize="0"/>
          <p:nvPr/>
        </p:nvPicPr>
        <p:blipFill>
          <a:blip r:embed="rId5">
            <a:alphaModFix/>
          </a:blip>
          <a:stretch>
            <a:fillRect/>
          </a:stretch>
        </p:blipFill>
        <p:spPr>
          <a:xfrm>
            <a:off x="726900" y="1223525"/>
            <a:ext cx="3737149" cy="2845228"/>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50" name="Shape 19250"/>
        <p:cNvGrpSpPr/>
        <p:nvPr/>
      </p:nvGrpSpPr>
      <p:grpSpPr>
        <a:xfrm>
          <a:off x="0" y="0"/>
          <a:ext cx="0" cy="0"/>
          <a:chOff x="0" y="0"/>
          <a:chExt cx="0" cy="0"/>
        </a:xfrm>
      </p:grpSpPr>
      <p:sp>
        <p:nvSpPr>
          <p:cNvPr id="19251" name="Google Shape;19251;p66"/>
          <p:cNvSpPr/>
          <p:nvPr/>
        </p:nvSpPr>
        <p:spPr>
          <a:xfrm>
            <a:off x="5435520" y="1291600"/>
            <a:ext cx="1759200" cy="1759200"/>
          </a:xfrm>
          <a:prstGeom prst="ellipse">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66"/>
          <p:cNvSpPr/>
          <p:nvPr/>
        </p:nvSpPr>
        <p:spPr>
          <a:xfrm>
            <a:off x="1956275" y="1291600"/>
            <a:ext cx="1759200" cy="1759200"/>
          </a:xfrm>
          <a:prstGeom prst="ellipse">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66"/>
          <p:cNvSpPr txBox="1"/>
          <p:nvPr>
            <p:ph idx="3" type="subTitle"/>
          </p:nvPr>
        </p:nvSpPr>
        <p:spPr>
          <a:xfrm>
            <a:off x="5055275" y="3300725"/>
            <a:ext cx="2505600" cy="39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Lexend Deca Black"/>
                <a:ea typeface="Lexend Deca Black"/>
                <a:cs typeface="Lexend Deca Black"/>
                <a:sym typeface="Lexend Deca Black"/>
              </a:rPr>
              <a:t>TOM LYON</a:t>
            </a:r>
            <a:endParaRPr>
              <a:latin typeface="Lexend Deca Black"/>
              <a:ea typeface="Lexend Deca Black"/>
              <a:cs typeface="Lexend Deca Black"/>
              <a:sym typeface="Lexend Deca Black"/>
            </a:endParaRPr>
          </a:p>
        </p:txBody>
      </p:sp>
      <p:sp>
        <p:nvSpPr>
          <p:cNvPr id="19254" name="Google Shape;19254;p66"/>
          <p:cNvSpPr txBox="1"/>
          <p:nvPr>
            <p:ph idx="4" type="subTitle"/>
          </p:nvPr>
        </p:nvSpPr>
        <p:spPr>
          <a:xfrm>
            <a:off x="1583075" y="3300725"/>
            <a:ext cx="2505600" cy="39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Lexend Deca Black"/>
                <a:ea typeface="Lexend Deca Black"/>
                <a:cs typeface="Lexend Deca Black"/>
                <a:sym typeface="Lexend Deca Black"/>
              </a:rPr>
              <a:t>SOFIA HILL</a:t>
            </a:r>
            <a:endParaRPr>
              <a:latin typeface="Lexend Deca Black"/>
              <a:ea typeface="Lexend Deca Black"/>
              <a:cs typeface="Lexend Deca Black"/>
              <a:sym typeface="Lexend Deca Black"/>
            </a:endParaRPr>
          </a:p>
        </p:txBody>
      </p:sp>
      <p:pic>
        <p:nvPicPr>
          <p:cNvPr id="19255" name="Google Shape;19255;p66"/>
          <p:cNvPicPr preferRelativeResize="0"/>
          <p:nvPr/>
        </p:nvPicPr>
        <p:blipFill rotWithShape="1">
          <a:blip r:embed="rId3">
            <a:alphaModFix/>
          </a:blip>
          <a:srcRect b="57369" l="35792" r="35789" t="0"/>
          <a:stretch/>
        </p:blipFill>
        <p:spPr>
          <a:xfrm>
            <a:off x="5511120" y="1367200"/>
            <a:ext cx="1608000" cy="1608000"/>
          </a:xfrm>
          <a:prstGeom prst="ellipse">
            <a:avLst/>
          </a:prstGeom>
          <a:noFill/>
          <a:ln>
            <a:noFill/>
          </a:ln>
        </p:spPr>
      </p:pic>
      <p:pic>
        <p:nvPicPr>
          <p:cNvPr id="19256" name="Google Shape;19256;p66"/>
          <p:cNvPicPr preferRelativeResize="0"/>
          <p:nvPr/>
        </p:nvPicPr>
        <p:blipFill rotWithShape="1">
          <a:blip r:embed="rId4">
            <a:alphaModFix/>
          </a:blip>
          <a:srcRect b="53985" l="48264" r="22713" t="2481"/>
          <a:stretch/>
        </p:blipFill>
        <p:spPr>
          <a:xfrm>
            <a:off x="2031875" y="1367200"/>
            <a:ext cx="1608000" cy="1608000"/>
          </a:xfrm>
          <a:prstGeom prst="ellipse">
            <a:avLst/>
          </a:prstGeom>
          <a:noFill/>
          <a:ln>
            <a:noFill/>
          </a:ln>
        </p:spPr>
      </p:pic>
      <p:sp>
        <p:nvSpPr>
          <p:cNvPr id="19257" name="Google Shape;19257;p6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TEAM</a:t>
            </a:r>
            <a:endParaRPr/>
          </a:p>
        </p:txBody>
      </p:sp>
      <p:sp>
        <p:nvSpPr>
          <p:cNvPr id="19258" name="Google Shape;19258;p66"/>
          <p:cNvSpPr txBox="1"/>
          <p:nvPr>
            <p:ph idx="1" type="subTitle"/>
          </p:nvPr>
        </p:nvSpPr>
        <p:spPr>
          <a:xfrm>
            <a:off x="5055284" y="3608749"/>
            <a:ext cx="250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19259" name="Google Shape;19259;p66"/>
          <p:cNvSpPr txBox="1"/>
          <p:nvPr>
            <p:ph idx="2" type="subTitle"/>
          </p:nvPr>
        </p:nvSpPr>
        <p:spPr>
          <a:xfrm>
            <a:off x="1583300" y="3608749"/>
            <a:ext cx="25056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3" name="Shape 19263"/>
        <p:cNvGrpSpPr/>
        <p:nvPr/>
      </p:nvGrpSpPr>
      <p:grpSpPr>
        <a:xfrm>
          <a:off x="0" y="0"/>
          <a:ext cx="0" cy="0"/>
          <a:chOff x="0" y="0"/>
          <a:chExt cx="0" cy="0"/>
        </a:xfrm>
      </p:grpSpPr>
      <p:sp>
        <p:nvSpPr>
          <p:cNvPr id="19264" name="Google Shape;19264;p6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RECOMMENDATIONS</a:t>
            </a:r>
            <a:endParaRPr/>
          </a:p>
        </p:txBody>
      </p:sp>
      <p:sp>
        <p:nvSpPr>
          <p:cNvPr id="19265" name="Google Shape;19265;p67"/>
          <p:cNvSpPr txBox="1"/>
          <p:nvPr>
            <p:ph idx="2" type="subTitle"/>
          </p:nvPr>
        </p:nvSpPr>
        <p:spPr>
          <a:xfrm>
            <a:off x="925950" y="2429675"/>
            <a:ext cx="3198000" cy="1936500"/>
          </a:xfrm>
          <a:prstGeom prst="rect">
            <a:avLst/>
          </a:prstGeom>
        </p:spPr>
        <p:txBody>
          <a:bodyPr anchorCtr="0" anchor="t" bIns="91425" lIns="91425" spcFirstLastPara="1" rIns="91425" wrap="square" tIns="91425">
            <a:noAutofit/>
          </a:bodyPr>
          <a:lstStyle/>
          <a:p>
            <a:pPr indent="-180340" lvl="0" marL="182880" rtl="0" algn="l">
              <a:spcBef>
                <a:spcPts val="0"/>
              </a:spcBef>
              <a:spcAft>
                <a:spcPts val="0"/>
              </a:spcAft>
              <a:buClr>
                <a:schemeClr val="dk1"/>
              </a:buClr>
              <a:buSzPts val="1400"/>
              <a:buChar char="●"/>
            </a:pPr>
            <a:r>
              <a:rPr lang="en"/>
              <a:t>You can describe what the client should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 do here</a:t>
            </a:r>
            <a:endParaRPr/>
          </a:p>
        </p:txBody>
      </p:sp>
      <p:sp>
        <p:nvSpPr>
          <p:cNvPr id="19266" name="Google Shape;19266;p67"/>
          <p:cNvSpPr txBox="1"/>
          <p:nvPr>
            <p:ph idx="1" type="subTitle"/>
          </p:nvPr>
        </p:nvSpPr>
        <p:spPr>
          <a:xfrm>
            <a:off x="4891674" y="2429675"/>
            <a:ext cx="3326400" cy="1936500"/>
          </a:xfrm>
          <a:prstGeom prst="rect">
            <a:avLst/>
          </a:prstGeom>
        </p:spPr>
        <p:txBody>
          <a:bodyPr anchorCtr="0" anchor="t" bIns="91425" lIns="91425" spcFirstLastPara="1" rIns="91425" wrap="square" tIns="91425">
            <a:noAutofit/>
          </a:bodyPr>
          <a:lstStyle/>
          <a:p>
            <a:pPr indent="-180340" lvl="0" marL="182880" rtl="0" algn="l">
              <a:spcBef>
                <a:spcPts val="0"/>
              </a:spcBef>
              <a:spcAft>
                <a:spcPts val="0"/>
              </a:spcAft>
              <a:buClr>
                <a:schemeClr val="dk1"/>
              </a:buClr>
              <a:buSzPts val="1400"/>
              <a:buChar char="●"/>
            </a:pPr>
            <a:r>
              <a:rPr lang="en"/>
              <a:t>You can describe what the </a:t>
            </a:r>
            <a:r>
              <a:rPr lang="en"/>
              <a:t>client</a:t>
            </a:r>
            <a:r>
              <a:rPr lang="en"/>
              <a:t> shouldn’t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shouldn’t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shouldn’t do here</a:t>
            </a:r>
            <a:endParaRPr/>
          </a:p>
          <a:p>
            <a:pPr indent="-180340" lvl="0" marL="182880" rtl="0" algn="l">
              <a:spcBef>
                <a:spcPts val="0"/>
              </a:spcBef>
              <a:spcAft>
                <a:spcPts val="0"/>
              </a:spcAft>
              <a:buClr>
                <a:schemeClr val="dk1"/>
              </a:buClr>
              <a:buSzPts val="1400"/>
              <a:buChar char="●"/>
            </a:pPr>
            <a:r>
              <a:rPr lang="en"/>
              <a:t>You can describe what the </a:t>
            </a:r>
            <a:r>
              <a:rPr lang="en"/>
              <a:t>client</a:t>
            </a:r>
            <a:r>
              <a:rPr lang="en"/>
              <a:t> shouldn’t do here</a:t>
            </a:r>
            <a:endParaRPr/>
          </a:p>
          <a:p>
            <a:pPr indent="0" lvl="0" marL="457200" rtl="0" algn="l">
              <a:spcBef>
                <a:spcPts val="0"/>
              </a:spcBef>
              <a:spcAft>
                <a:spcPts val="0"/>
              </a:spcAft>
              <a:buNone/>
            </a:pPr>
            <a:r>
              <a:t/>
            </a:r>
            <a:endParaRPr/>
          </a:p>
        </p:txBody>
      </p:sp>
      <p:sp>
        <p:nvSpPr>
          <p:cNvPr id="19267" name="Google Shape;19267;p67"/>
          <p:cNvSpPr txBox="1"/>
          <p:nvPr>
            <p:ph idx="3" type="subTitle"/>
          </p:nvPr>
        </p:nvSpPr>
        <p:spPr>
          <a:xfrm>
            <a:off x="925875" y="1942050"/>
            <a:ext cx="3198000" cy="55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WHAT TO DO</a:t>
            </a:r>
            <a:endParaRPr b="0">
              <a:latin typeface="Lexend Deca Black"/>
              <a:ea typeface="Lexend Deca Black"/>
              <a:cs typeface="Lexend Deca Black"/>
              <a:sym typeface="Lexend Deca Black"/>
            </a:endParaRPr>
          </a:p>
        </p:txBody>
      </p:sp>
      <p:sp>
        <p:nvSpPr>
          <p:cNvPr id="19268" name="Google Shape;19268;p67"/>
          <p:cNvSpPr txBox="1"/>
          <p:nvPr>
            <p:ph idx="4" type="subTitle"/>
          </p:nvPr>
        </p:nvSpPr>
        <p:spPr>
          <a:xfrm>
            <a:off x="4891725" y="1942050"/>
            <a:ext cx="3326400" cy="55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WHAT NOT TO DO</a:t>
            </a:r>
            <a:endParaRPr b="0">
              <a:latin typeface="Lexend Deca Black"/>
              <a:ea typeface="Lexend Deca Black"/>
              <a:cs typeface="Lexend Deca Black"/>
              <a:sym typeface="Lexend Deca Black"/>
            </a:endParaRPr>
          </a:p>
        </p:txBody>
      </p:sp>
      <p:sp>
        <p:nvSpPr>
          <p:cNvPr id="19269" name="Google Shape;19269;p67"/>
          <p:cNvSpPr/>
          <p:nvPr/>
        </p:nvSpPr>
        <p:spPr>
          <a:xfrm>
            <a:off x="6174221" y="1180625"/>
            <a:ext cx="761400" cy="7614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67"/>
          <p:cNvSpPr/>
          <p:nvPr/>
        </p:nvSpPr>
        <p:spPr>
          <a:xfrm>
            <a:off x="2144250" y="1180625"/>
            <a:ext cx="761400" cy="7614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1" name="Google Shape;19271;p67"/>
          <p:cNvGrpSpPr/>
          <p:nvPr/>
        </p:nvGrpSpPr>
        <p:grpSpPr>
          <a:xfrm>
            <a:off x="6344343" y="1384294"/>
            <a:ext cx="421166" cy="422639"/>
            <a:chOff x="5779408" y="3699191"/>
            <a:chExt cx="317645" cy="318757"/>
          </a:xfrm>
        </p:grpSpPr>
        <p:sp>
          <p:nvSpPr>
            <p:cNvPr id="19272" name="Google Shape;19272;p67"/>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67"/>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74" name="Google Shape;19274;p67"/>
          <p:cNvGrpSpPr/>
          <p:nvPr/>
        </p:nvGrpSpPr>
        <p:grpSpPr>
          <a:xfrm>
            <a:off x="2288811" y="1419514"/>
            <a:ext cx="472280" cy="352200"/>
            <a:chOff x="5216456" y="3725484"/>
            <a:chExt cx="356196" cy="265631"/>
          </a:xfrm>
        </p:grpSpPr>
        <p:sp>
          <p:nvSpPr>
            <p:cNvPr id="19275" name="Google Shape;19275;p6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6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80" name="Shape 19280"/>
        <p:cNvGrpSpPr/>
        <p:nvPr/>
      </p:nvGrpSpPr>
      <p:grpSpPr>
        <a:xfrm>
          <a:off x="0" y="0"/>
          <a:ext cx="0" cy="0"/>
          <a:chOff x="0" y="0"/>
          <a:chExt cx="0" cy="0"/>
        </a:xfrm>
      </p:grpSpPr>
      <p:sp>
        <p:nvSpPr>
          <p:cNvPr id="19281" name="Google Shape;19281;p6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PRICING</a:t>
            </a:r>
            <a:endParaRPr/>
          </a:p>
        </p:txBody>
      </p:sp>
      <p:graphicFrame>
        <p:nvGraphicFramePr>
          <p:cNvPr id="19282" name="Google Shape;19282;p68"/>
          <p:cNvGraphicFramePr/>
          <p:nvPr/>
        </p:nvGraphicFramePr>
        <p:xfrm>
          <a:off x="752863" y="1476525"/>
          <a:ext cx="3000000" cy="3000000"/>
        </p:xfrm>
        <a:graphic>
          <a:graphicData uri="http://schemas.openxmlformats.org/drawingml/2006/table">
            <a:tbl>
              <a:tblPr>
                <a:noFill/>
                <a:tableStyleId>{7960D48B-1B70-4122-8B0A-88DD2FC5A2D5}</a:tableStyleId>
              </a:tblPr>
              <a:tblGrid>
                <a:gridCol w="2656225"/>
                <a:gridCol w="2491025"/>
                <a:gridCol w="2491025"/>
              </a:tblGrid>
              <a:tr h="599200">
                <a:tc>
                  <a:txBody>
                    <a:bodyPr/>
                    <a:lstStyle/>
                    <a:p>
                      <a:pPr indent="0" lvl="0" marL="0" rtl="0" algn="ctr">
                        <a:spcBef>
                          <a:spcPts val="0"/>
                        </a:spcBef>
                        <a:spcAft>
                          <a:spcPts val="0"/>
                        </a:spcAft>
                        <a:buNone/>
                      </a:pPr>
                      <a:r>
                        <a:rPr lang="en" sz="2400">
                          <a:solidFill>
                            <a:schemeClr val="dk1"/>
                          </a:solidFill>
                          <a:latin typeface="Lexend Deca Black"/>
                          <a:ea typeface="Lexend Deca Black"/>
                          <a:cs typeface="Lexend Deca Black"/>
                          <a:sym typeface="Lexend Deca Black"/>
                        </a:rPr>
                        <a:t>LEVEL 1</a:t>
                      </a:r>
                      <a:endParaRPr sz="24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lang="en" sz="2400">
                          <a:solidFill>
                            <a:schemeClr val="dk1"/>
                          </a:solidFill>
                          <a:latin typeface="Lexend Deca Black"/>
                          <a:ea typeface="Lexend Deca Black"/>
                          <a:cs typeface="Lexend Deca Black"/>
                          <a:sym typeface="Lexend Deca Black"/>
                        </a:rPr>
                        <a:t>LEVEL 2</a:t>
                      </a:r>
                      <a:endParaRPr sz="24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lang="en" sz="2400">
                          <a:solidFill>
                            <a:schemeClr val="dk1"/>
                          </a:solidFill>
                          <a:latin typeface="Lexend Deca Black"/>
                          <a:ea typeface="Lexend Deca Black"/>
                          <a:cs typeface="Lexend Deca Black"/>
                          <a:sym typeface="Lexend Deca Black"/>
                        </a:rPr>
                        <a:t>LEVEL 3</a:t>
                      </a:r>
                      <a:endParaRPr sz="2400">
                        <a:solidFill>
                          <a:schemeClr val="dk1"/>
                        </a:solidFill>
                        <a:latin typeface="Lexend Deca Black"/>
                        <a:ea typeface="Lexend Deca Black"/>
                        <a:cs typeface="Lexend Deca Black"/>
                        <a:sym typeface="Lexend Deca Black"/>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42FFFF"/>
                        </a:gs>
                        <a:gs pos="100000">
                          <a:srgbClr val="07B8B8"/>
                        </a:gs>
                      </a:gsLst>
                      <a:lin ang="5400012" scaled="0"/>
                    </a:gradFill>
                  </a:tcPr>
                </a:tc>
              </a:tr>
              <a:tr h="1376650">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Mercury is the closest planet to the Sun </a:t>
                      </a:r>
                      <a:endParaRPr>
                        <a:solidFill>
                          <a:schemeClr val="dk1"/>
                        </a:solidFill>
                        <a:latin typeface="Noto Sans"/>
                        <a:ea typeface="Noto Sans"/>
                        <a:cs typeface="Noto Sans"/>
                        <a:sym typeface="Noto Sans"/>
                      </a:endParaRPr>
                    </a:p>
                    <a:p>
                      <a:pPr indent="-317500" lvl="0" marL="457200" rtl="0" algn="l">
                        <a:spcBef>
                          <a:spcPts val="1000"/>
                        </a:spcBef>
                        <a:spcAft>
                          <a:spcPts val="1000"/>
                        </a:spcAft>
                        <a:buClr>
                          <a:schemeClr val="dk1"/>
                        </a:buClr>
                        <a:buSzPts val="1400"/>
                        <a:buFont typeface="Noto Sans"/>
                        <a:buChar char="●"/>
                      </a:pPr>
                      <a:r>
                        <a:rPr lang="en">
                          <a:solidFill>
                            <a:schemeClr val="dk1"/>
                          </a:solidFill>
                          <a:latin typeface="Noto Sans"/>
                          <a:ea typeface="Noto Sans"/>
                          <a:cs typeface="Noto Sans"/>
                          <a:sym typeface="Noto Sans"/>
                        </a:rPr>
                        <a:t>Mercury is the smallest planet of them all</a:t>
                      </a:r>
                      <a:endParaRPr>
                        <a:solidFill>
                          <a:schemeClr val="dk1"/>
                        </a:solidFill>
                        <a:latin typeface="Noto Sans"/>
                        <a:ea typeface="Noto Sans"/>
                        <a:cs typeface="Noto Sans"/>
                        <a:sym typeface="Noto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Venus is the second planet from the Sun</a:t>
                      </a:r>
                      <a:endParaRPr>
                        <a:solidFill>
                          <a:schemeClr val="dk1"/>
                        </a:solidFill>
                        <a:latin typeface="Noto Sans"/>
                        <a:ea typeface="Noto Sans"/>
                        <a:cs typeface="Noto Sans"/>
                        <a:sym typeface="Noto Sans"/>
                      </a:endParaRPr>
                    </a:p>
                    <a:p>
                      <a:pPr indent="-317500" lvl="0" marL="457200" rtl="0" algn="l">
                        <a:spcBef>
                          <a:spcPts val="1000"/>
                        </a:spcBef>
                        <a:spcAft>
                          <a:spcPts val="1000"/>
                        </a:spcAft>
                        <a:buClr>
                          <a:schemeClr val="dk1"/>
                        </a:buClr>
                        <a:buSzPts val="1400"/>
                        <a:buFont typeface="Noto Sans"/>
                        <a:buChar char="●"/>
                      </a:pPr>
                      <a:r>
                        <a:rPr lang="en">
                          <a:solidFill>
                            <a:schemeClr val="dk1"/>
                          </a:solidFill>
                          <a:latin typeface="Noto Sans"/>
                          <a:ea typeface="Noto Sans"/>
                          <a:cs typeface="Noto Sans"/>
                          <a:sym typeface="Noto Sans"/>
                        </a:rPr>
                        <a:t>Venus is hot, </a:t>
                      </a:r>
                      <a:r>
                        <a:rPr lang="en">
                          <a:solidFill>
                            <a:schemeClr val="dk1"/>
                          </a:solidFill>
                          <a:latin typeface="Noto Sans"/>
                          <a:ea typeface="Noto Sans"/>
                          <a:cs typeface="Noto Sans"/>
                          <a:sym typeface="Noto Sans"/>
                        </a:rPr>
                        <a:t>even </a:t>
                      </a:r>
                      <a:r>
                        <a:rPr lang="en">
                          <a:solidFill>
                            <a:schemeClr val="dk1"/>
                          </a:solidFill>
                          <a:latin typeface="Noto Sans"/>
                          <a:ea typeface="Noto Sans"/>
                          <a:cs typeface="Noto Sans"/>
                          <a:sym typeface="Noto Sans"/>
                        </a:rPr>
                        <a:t>more than Mercury</a:t>
                      </a:r>
                      <a:endParaRPr>
                        <a:solidFill>
                          <a:schemeClr val="dk1"/>
                        </a:solidFill>
                        <a:latin typeface="Noto Sans"/>
                        <a:ea typeface="Noto Sans"/>
                        <a:cs typeface="Noto Sans"/>
                        <a:sym typeface="Noto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317500" lvl="0" marL="457200" rtl="0" algn="l">
                        <a:spcBef>
                          <a:spcPts val="0"/>
                        </a:spcBef>
                        <a:spcAft>
                          <a:spcPts val="0"/>
                        </a:spcAft>
                        <a:buClr>
                          <a:schemeClr val="dk1"/>
                        </a:buClr>
                        <a:buSzPts val="1400"/>
                        <a:buFont typeface="Noto Sans"/>
                        <a:buChar char="●"/>
                      </a:pPr>
                      <a:r>
                        <a:rPr lang="en">
                          <a:solidFill>
                            <a:schemeClr val="dk1"/>
                          </a:solidFill>
                          <a:latin typeface="Noto Sans"/>
                          <a:ea typeface="Noto Sans"/>
                          <a:cs typeface="Noto Sans"/>
                          <a:sym typeface="Noto Sans"/>
                        </a:rPr>
                        <a:t>Despite being red, Mars is a cold place</a:t>
                      </a:r>
                      <a:endParaRPr>
                        <a:solidFill>
                          <a:schemeClr val="dk1"/>
                        </a:solidFill>
                        <a:latin typeface="Noto Sans"/>
                        <a:ea typeface="Noto Sans"/>
                        <a:cs typeface="Noto Sans"/>
                        <a:sym typeface="Noto Sans"/>
                      </a:endParaRPr>
                    </a:p>
                    <a:p>
                      <a:pPr indent="-317500" lvl="0" marL="457200" rtl="0" algn="l">
                        <a:spcBef>
                          <a:spcPts val="1000"/>
                        </a:spcBef>
                        <a:spcAft>
                          <a:spcPts val="1000"/>
                        </a:spcAft>
                        <a:buClr>
                          <a:schemeClr val="dk1"/>
                        </a:buClr>
                        <a:buSzPts val="1400"/>
                        <a:buFont typeface="Noto Sans"/>
                        <a:buChar char="●"/>
                      </a:pPr>
                      <a:r>
                        <a:rPr lang="en">
                          <a:solidFill>
                            <a:schemeClr val="dk1"/>
                          </a:solidFill>
                          <a:latin typeface="Noto Sans"/>
                          <a:ea typeface="Noto Sans"/>
                          <a:cs typeface="Noto Sans"/>
                          <a:sym typeface="Noto Sans"/>
                        </a:rPr>
                        <a:t>Mars is full of iron oxide dust</a:t>
                      </a:r>
                      <a:endParaRPr>
                        <a:solidFill>
                          <a:schemeClr val="dk1"/>
                        </a:solidFill>
                        <a:latin typeface="Noto Sans"/>
                        <a:ea typeface="Noto Sans"/>
                        <a:cs typeface="Noto Sans"/>
                        <a:sym typeface="Noto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599200">
                <a:tc>
                  <a:txBody>
                    <a:bodyPr/>
                    <a:lstStyle/>
                    <a:p>
                      <a:pPr indent="0" lvl="0" marL="0" rtl="0" algn="ctr">
                        <a:spcBef>
                          <a:spcPts val="0"/>
                        </a:spcBef>
                        <a:spcAft>
                          <a:spcPts val="0"/>
                        </a:spcAft>
                        <a:buNone/>
                      </a:pPr>
                      <a:r>
                        <a:rPr b="1" lang="en" sz="2400">
                          <a:solidFill>
                            <a:schemeClr val="dk1"/>
                          </a:solidFill>
                          <a:latin typeface="Noto Sans"/>
                          <a:ea typeface="Noto Sans"/>
                          <a:cs typeface="Noto Sans"/>
                          <a:sym typeface="Noto Sans"/>
                        </a:rPr>
                        <a:t>$50</a:t>
                      </a:r>
                      <a:endParaRPr b="1" sz="2400">
                        <a:solidFill>
                          <a:schemeClr val="dk1"/>
                        </a:solidFill>
                        <a:latin typeface="Noto Sans"/>
                        <a:ea typeface="Noto Sans"/>
                        <a:cs typeface="Noto Sans"/>
                        <a:sym typeface="Noto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 sz="2400">
                          <a:solidFill>
                            <a:schemeClr val="dk1"/>
                          </a:solidFill>
                          <a:latin typeface="Noto Sans"/>
                          <a:ea typeface="Noto Sans"/>
                          <a:cs typeface="Noto Sans"/>
                          <a:sym typeface="Noto Sans"/>
                        </a:rPr>
                        <a:t>$100</a:t>
                      </a:r>
                      <a:endParaRPr b="1" sz="2400">
                        <a:solidFill>
                          <a:schemeClr val="dk1"/>
                        </a:solidFill>
                        <a:latin typeface="Noto Sans"/>
                        <a:ea typeface="Noto Sans"/>
                        <a:cs typeface="Noto Sans"/>
                        <a:sym typeface="Noto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2"/>
                    </a:solidFill>
                  </a:tcPr>
                </a:tc>
                <a:tc>
                  <a:txBody>
                    <a:bodyPr/>
                    <a:lstStyle/>
                    <a:p>
                      <a:pPr indent="0" lvl="0" marL="0" rtl="0" algn="ctr">
                        <a:spcBef>
                          <a:spcPts val="0"/>
                        </a:spcBef>
                        <a:spcAft>
                          <a:spcPts val="0"/>
                        </a:spcAft>
                        <a:buNone/>
                      </a:pPr>
                      <a:r>
                        <a:rPr b="1" lang="en" sz="2400">
                          <a:solidFill>
                            <a:schemeClr val="dk1"/>
                          </a:solidFill>
                          <a:latin typeface="Noto Sans"/>
                          <a:ea typeface="Noto Sans"/>
                          <a:cs typeface="Noto Sans"/>
                          <a:sym typeface="Noto Sans"/>
                        </a:rPr>
                        <a:t>$125</a:t>
                      </a:r>
                      <a:endParaRPr b="1" sz="2400">
                        <a:solidFill>
                          <a:schemeClr val="dk1"/>
                        </a:solidFill>
                        <a:latin typeface="Noto Sans"/>
                        <a:ea typeface="Noto Sans"/>
                        <a:cs typeface="Noto Sans"/>
                        <a:sym typeface="Noto Sans"/>
                      </a:endParaRPr>
                    </a:p>
                  </a:txBody>
                  <a:tcPr marT="91425" marB="91425" marR="91425" marL="91425" anchor="ctr">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solidFill>
                      <a:schemeClr val="lt2"/>
                    </a:solidFill>
                  </a:tcPr>
                </a:tc>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14" name="Shape 18514"/>
        <p:cNvGrpSpPr/>
        <p:nvPr/>
      </p:nvGrpSpPr>
      <p:grpSpPr>
        <a:xfrm>
          <a:off x="0" y="0"/>
          <a:ext cx="0" cy="0"/>
          <a:chOff x="0" y="0"/>
          <a:chExt cx="0" cy="0"/>
        </a:xfrm>
      </p:grpSpPr>
      <p:sp>
        <p:nvSpPr>
          <p:cNvPr id="18515" name="Google Shape;18515;p4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18516" name="Google Shape;18516;p42"/>
          <p:cNvSpPr txBox="1"/>
          <p:nvPr>
            <p:ph idx="3" type="subTitle"/>
          </p:nvPr>
        </p:nvSpPr>
        <p:spPr>
          <a:xfrm>
            <a:off x="720000" y="3778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solidFill>
                <a:srgbClr val="666666"/>
              </a:solidFill>
            </a:endParaRPr>
          </a:p>
        </p:txBody>
      </p:sp>
      <p:sp>
        <p:nvSpPr>
          <p:cNvPr id="18517" name="Google Shape;18517;p42"/>
          <p:cNvSpPr txBox="1"/>
          <p:nvPr>
            <p:ph idx="1" type="subTitle"/>
          </p:nvPr>
        </p:nvSpPr>
        <p:spPr>
          <a:xfrm>
            <a:off x="720000" y="2116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518" name="Google Shape;18518;p42"/>
          <p:cNvSpPr txBox="1"/>
          <p:nvPr>
            <p:ph idx="2" type="subTitle"/>
          </p:nvPr>
        </p:nvSpPr>
        <p:spPr>
          <a:xfrm>
            <a:off x="3419269" y="2116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519" name="Google Shape;18519;p42"/>
          <p:cNvSpPr txBox="1"/>
          <p:nvPr>
            <p:ph idx="4" type="subTitle"/>
          </p:nvPr>
        </p:nvSpPr>
        <p:spPr>
          <a:xfrm>
            <a:off x="3419269" y="3778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520" name="Google Shape;18520;p42"/>
          <p:cNvSpPr txBox="1"/>
          <p:nvPr>
            <p:ph idx="5" type="subTitle"/>
          </p:nvPr>
        </p:nvSpPr>
        <p:spPr>
          <a:xfrm>
            <a:off x="6118545" y="2116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521" name="Google Shape;18521;p42"/>
          <p:cNvSpPr txBox="1"/>
          <p:nvPr>
            <p:ph idx="6" type="subTitle"/>
          </p:nvPr>
        </p:nvSpPr>
        <p:spPr>
          <a:xfrm>
            <a:off x="6118545" y="3778975"/>
            <a:ext cx="23055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8522" name="Google Shape;18522;p42"/>
          <p:cNvSpPr txBox="1"/>
          <p:nvPr>
            <p:ph idx="7" type="title"/>
          </p:nvPr>
        </p:nvSpPr>
        <p:spPr>
          <a:xfrm>
            <a:off x="818402" y="1344783"/>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01</a:t>
            </a:r>
            <a:endParaRPr>
              <a:solidFill>
                <a:schemeClr val="dk1"/>
              </a:solidFill>
            </a:endParaRPr>
          </a:p>
        </p:txBody>
      </p:sp>
      <p:sp>
        <p:nvSpPr>
          <p:cNvPr id="18523" name="Google Shape;18523;p42"/>
          <p:cNvSpPr txBox="1"/>
          <p:nvPr>
            <p:ph idx="8" type="title"/>
          </p:nvPr>
        </p:nvSpPr>
        <p:spPr>
          <a:xfrm>
            <a:off x="818402"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18524" name="Google Shape;18524;p42"/>
          <p:cNvSpPr txBox="1"/>
          <p:nvPr>
            <p:ph idx="9" type="title"/>
          </p:nvPr>
        </p:nvSpPr>
        <p:spPr>
          <a:xfrm>
            <a:off x="3517677" y="1344783"/>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02</a:t>
            </a:r>
            <a:endParaRPr>
              <a:solidFill>
                <a:schemeClr val="dk1"/>
              </a:solidFill>
            </a:endParaRPr>
          </a:p>
        </p:txBody>
      </p:sp>
      <p:sp>
        <p:nvSpPr>
          <p:cNvPr id="18525" name="Google Shape;18525;p42"/>
          <p:cNvSpPr txBox="1"/>
          <p:nvPr>
            <p:ph idx="13" type="title"/>
          </p:nvPr>
        </p:nvSpPr>
        <p:spPr>
          <a:xfrm>
            <a:off x="3517677"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t>05</a:t>
            </a:r>
            <a:endParaRPr/>
          </a:p>
        </p:txBody>
      </p:sp>
      <p:sp>
        <p:nvSpPr>
          <p:cNvPr id="18526" name="Google Shape;18526;p42"/>
          <p:cNvSpPr txBox="1"/>
          <p:nvPr>
            <p:ph idx="14" type="title"/>
          </p:nvPr>
        </p:nvSpPr>
        <p:spPr>
          <a:xfrm>
            <a:off x="6216952" y="1344783"/>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rPr>
              <a:t>03</a:t>
            </a:r>
            <a:endParaRPr>
              <a:solidFill>
                <a:schemeClr val="dk1"/>
              </a:solidFill>
            </a:endParaRPr>
          </a:p>
        </p:txBody>
      </p:sp>
      <p:sp>
        <p:nvSpPr>
          <p:cNvPr id="18527" name="Google Shape;18527;p42"/>
          <p:cNvSpPr txBox="1"/>
          <p:nvPr>
            <p:ph idx="15" type="title"/>
          </p:nvPr>
        </p:nvSpPr>
        <p:spPr>
          <a:xfrm>
            <a:off x="6216952" y="3006791"/>
            <a:ext cx="734700" cy="4476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lang="en"/>
              <a:t>06</a:t>
            </a:r>
            <a:endParaRPr/>
          </a:p>
        </p:txBody>
      </p:sp>
      <p:sp>
        <p:nvSpPr>
          <p:cNvPr id="18528" name="Google Shape;18528;p42"/>
          <p:cNvSpPr txBox="1"/>
          <p:nvPr>
            <p:ph idx="16" type="subTitle"/>
          </p:nvPr>
        </p:nvSpPr>
        <p:spPr>
          <a:xfrm>
            <a:off x="720000" y="19041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
        <p:nvSpPr>
          <p:cNvPr id="18529" name="Google Shape;18529;p42"/>
          <p:cNvSpPr txBox="1"/>
          <p:nvPr>
            <p:ph idx="17" type="subTitle"/>
          </p:nvPr>
        </p:nvSpPr>
        <p:spPr>
          <a:xfrm>
            <a:off x="3419275" y="19041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
        <p:nvSpPr>
          <p:cNvPr id="18530" name="Google Shape;18530;p42"/>
          <p:cNvSpPr txBox="1"/>
          <p:nvPr>
            <p:ph idx="18" type="subTitle"/>
          </p:nvPr>
        </p:nvSpPr>
        <p:spPr>
          <a:xfrm>
            <a:off x="6118550" y="1904175"/>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
        <p:nvSpPr>
          <p:cNvPr id="18531" name="Google Shape;18531;p42"/>
          <p:cNvSpPr txBox="1"/>
          <p:nvPr>
            <p:ph idx="19" type="subTitle"/>
          </p:nvPr>
        </p:nvSpPr>
        <p:spPr>
          <a:xfrm>
            <a:off x="720000" y="3566250"/>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
        <p:nvSpPr>
          <p:cNvPr id="18532" name="Google Shape;18532;p42"/>
          <p:cNvSpPr txBox="1"/>
          <p:nvPr>
            <p:ph idx="20" type="subTitle"/>
          </p:nvPr>
        </p:nvSpPr>
        <p:spPr>
          <a:xfrm>
            <a:off x="3419275" y="3566250"/>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
        <p:nvSpPr>
          <p:cNvPr id="18533" name="Google Shape;18533;p42"/>
          <p:cNvSpPr txBox="1"/>
          <p:nvPr>
            <p:ph idx="21" type="subTitle"/>
          </p:nvPr>
        </p:nvSpPr>
        <p:spPr>
          <a:xfrm>
            <a:off x="6118550" y="3566250"/>
            <a:ext cx="23055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latin typeface="Lexend Deca Black"/>
                <a:ea typeface="Lexend Deca Black"/>
                <a:cs typeface="Lexend Deca Black"/>
                <a:sym typeface="Lexend Deca Black"/>
              </a:rPr>
              <a:t>SECTION</a:t>
            </a:r>
            <a:endParaRPr>
              <a:latin typeface="Lexend Deca Black"/>
              <a:ea typeface="Lexend Deca Black"/>
              <a:cs typeface="Lexend Deca Black"/>
              <a:sym typeface="Lexend Deca Black"/>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86" name="Shape 19286"/>
        <p:cNvGrpSpPr/>
        <p:nvPr/>
      </p:nvGrpSpPr>
      <p:grpSpPr>
        <a:xfrm>
          <a:off x="0" y="0"/>
          <a:ext cx="0" cy="0"/>
          <a:chOff x="0" y="0"/>
          <a:chExt cx="0" cy="0"/>
        </a:xfrm>
      </p:grpSpPr>
      <p:sp>
        <p:nvSpPr>
          <p:cNvPr id="19287" name="Google Shape;19287;p6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SCHEDULE</a:t>
            </a:r>
            <a:endParaRPr/>
          </a:p>
        </p:txBody>
      </p:sp>
      <p:sp>
        <p:nvSpPr>
          <p:cNvPr id="19288" name="Google Shape;19288;p69"/>
          <p:cNvSpPr txBox="1"/>
          <p:nvPr>
            <p:ph idx="4294967295" type="subTitle"/>
          </p:nvPr>
        </p:nvSpPr>
        <p:spPr>
          <a:xfrm>
            <a:off x="3930700" y="1546550"/>
            <a:ext cx="4493400" cy="3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Lexend Deca Black"/>
                <a:ea typeface="Lexend Deca Black"/>
                <a:cs typeface="Lexend Deca Black"/>
                <a:sym typeface="Lexend Deca Black"/>
              </a:rPr>
              <a:t>BUSINESS MANAGEMENT</a:t>
            </a:r>
            <a:endParaRPr sz="2400">
              <a:solidFill>
                <a:schemeClr val="dk1"/>
              </a:solidFill>
              <a:latin typeface="Lexend Deca Black"/>
              <a:ea typeface="Lexend Deca Black"/>
              <a:cs typeface="Lexend Deca Black"/>
              <a:sym typeface="Lexend Deca Black"/>
            </a:endParaRPr>
          </a:p>
        </p:txBody>
      </p:sp>
      <p:sp>
        <p:nvSpPr>
          <p:cNvPr id="19289" name="Google Shape;19289;p69"/>
          <p:cNvSpPr txBox="1"/>
          <p:nvPr>
            <p:ph idx="4294967295" type="subTitle"/>
          </p:nvPr>
        </p:nvSpPr>
        <p:spPr>
          <a:xfrm>
            <a:off x="3930700" y="1986575"/>
            <a:ext cx="4493400" cy="713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Jupiter is a gas giant and the biggest planet in the Solar System. It's the fourth-brightest object in the night sky. It was named after a Roman god</a:t>
            </a:r>
            <a:endParaRPr/>
          </a:p>
        </p:txBody>
      </p:sp>
      <p:cxnSp>
        <p:nvCxnSpPr>
          <p:cNvPr id="19290" name="Google Shape;19290;p69"/>
          <p:cNvCxnSpPr/>
          <p:nvPr/>
        </p:nvCxnSpPr>
        <p:spPr>
          <a:xfrm>
            <a:off x="3903852" y="1578400"/>
            <a:ext cx="0" cy="1035600"/>
          </a:xfrm>
          <a:prstGeom prst="straightConnector1">
            <a:avLst/>
          </a:prstGeom>
          <a:noFill/>
          <a:ln cap="flat" cmpd="sng" w="9525">
            <a:solidFill>
              <a:schemeClr val="dk2"/>
            </a:solidFill>
            <a:prstDash val="solid"/>
            <a:round/>
            <a:headEnd len="med" w="med" type="none"/>
            <a:tailEnd len="med" w="med" type="none"/>
          </a:ln>
        </p:spPr>
      </p:cxnSp>
      <p:sp>
        <p:nvSpPr>
          <p:cNvPr id="19291" name="Google Shape;19291;p69"/>
          <p:cNvSpPr txBox="1"/>
          <p:nvPr>
            <p:ph idx="4294967295" type="subTitle"/>
          </p:nvPr>
        </p:nvSpPr>
        <p:spPr>
          <a:xfrm>
            <a:off x="2037750" y="1546550"/>
            <a:ext cx="1745400" cy="28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t>SOFIA HILL</a:t>
            </a:r>
            <a:endParaRPr b="1" sz="2000">
              <a:solidFill>
                <a:schemeClr val="dk1"/>
              </a:solidFill>
            </a:endParaRPr>
          </a:p>
        </p:txBody>
      </p:sp>
      <p:sp>
        <p:nvSpPr>
          <p:cNvPr id="19292" name="Google Shape;19292;p69"/>
          <p:cNvSpPr txBox="1"/>
          <p:nvPr>
            <p:ph idx="4294967295" type="subTitle"/>
          </p:nvPr>
        </p:nvSpPr>
        <p:spPr>
          <a:xfrm>
            <a:off x="2037750" y="1833350"/>
            <a:ext cx="1745400" cy="21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CEO &amp; FOUNDER</a:t>
            </a:r>
            <a:endParaRPr/>
          </a:p>
        </p:txBody>
      </p:sp>
      <p:sp>
        <p:nvSpPr>
          <p:cNvPr id="19293" name="Google Shape;19293;p69"/>
          <p:cNvSpPr txBox="1"/>
          <p:nvPr>
            <p:ph idx="4294967295" type="subTitle"/>
          </p:nvPr>
        </p:nvSpPr>
        <p:spPr>
          <a:xfrm>
            <a:off x="2047783" y="2108100"/>
            <a:ext cx="1745400" cy="505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b="1" lang="en"/>
              <a:t>9:00 - 11:00</a:t>
            </a:r>
            <a:endParaRPr b="1"/>
          </a:p>
          <a:p>
            <a:pPr indent="0" lvl="0" marL="0" rtl="0" algn="l">
              <a:spcBef>
                <a:spcPts val="0"/>
              </a:spcBef>
              <a:spcAft>
                <a:spcPts val="0"/>
              </a:spcAft>
              <a:buNone/>
            </a:pPr>
            <a:r>
              <a:rPr lang="en"/>
              <a:t>Venus Hotel</a:t>
            </a:r>
            <a:endParaRPr/>
          </a:p>
        </p:txBody>
      </p:sp>
      <p:sp>
        <p:nvSpPr>
          <p:cNvPr id="19294" name="Google Shape;19294;p69"/>
          <p:cNvSpPr txBox="1"/>
          <p:nvPr>
            <p:ph idx="4294967295" type="subTitle"/>
          </p:nvPr>
        </p:nvSpPr>
        <p:spPr>
          <a:xfrm>
            <a:off x="3930700" y="2940725"/>
            <a:ext cx="4493400" cy="365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latin typeface="Lexend Deca Black"/>
                <a:ea typeface="Lexend Deca Black"/>
                <a:cs typeface="Lexend Deca Black"/>
                <a:sym typeface="Lexend Deca Black"/>
              </a:rPr>
              <a:t>BUILD YOUR BUSINESS</a:t>
            </a:r>
            <a:endParaRPr sz="2400">
              <a:solidFill>
                <a:schemeClr val="dk1"/>
              </a:solidFill>
              <a:latin typeface="Lexend Deca Black"/>
              <a:ea typeface="Lexend Deca Black"/>
              <a:cs typeface="Lexend Deca Black"/>
              <a:sym typeface="Lexend Deca Black"/>
            </a:endParaRPr>
          </a:p>
        </p:txBody>
      </p:sp>
      <p:sp>
        <p:nvSpPr>
          <p:cNvPr id="19295" name="Google Shape;19295;p69"/>
          <p:cNvSpPr txBox="1"/>
          <p:nvPr>
            <p:ph idx="4294967295" type="subTitle"/>
          </p:nvPr>
        </p:nvSpPr>
        <p:spPr>
          <a:xfrm>
            <a:off x="3930700" y="3380750"/>
            <a:ext cx="4493400" cy="713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in the entire Solar System. Its name has nothing to do with the liquid metal</a:t>
            </a:r>
            <a:endParaRPr/>
          </a:p>
        </p:txBody>
      </p:sp>
      <p:cxnSp>
        <p:nvCxnSpPr>
          <p:cNvPr id="19296" name="Google Shape;19296;p69"/>
          <p:cNvCxnSpPr/>
          <p:nvPr/>
        </p:nvCxnSpPr>
        <p:spPr>
          <a:xfrm>
            <a:off x="3903852" y="2972575"/>
            <a:ext cx="0" cy="1035600"/>
          </a:xfrm>
          <a:prstGeom prst="straightConnector1">
            <a:avLst/>
          </a:prstGeom>
          <a:noFill/>
          <a:ln cap="flat" cmpd="sng" w="9525">
            <a:solidFill>
              <a:schemeClr val="dk2"/>
            </a:solidFill>
            <a:prstDash val="solid"/>
            <a:round/>
            <a:headEnd len="med" w="med" type="none"/>
            <a:tailEnd len="med" w="med" type="none"/>
          </a:ln>
        </p:spPr>
      </p:cxnSp>
      <p:sp>
        <p:nvSpPr>
          <p:cNvPr id="19297" name="Google Shape;19297;p69"/>
          <p:cNvSpPr txBox="1"/>
          <p:nvPr>
            <p:ph idx="4294967295" type="subTitle"/>
          </p:nvPr>
        </p:nvSpPr>
        <p:spPr>
          <a:xfrm>
            <a:off x="2037750" y="2940725"/>
            <a:ext cx="1745400" cy="286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lang="en" sz="2000"/>
              <a:t>SARA TURK</a:t>
            </a:r>
            <a:endParaRPr b="1" sz="2000">
              <a:solidFill>
                <a:schemeClr val="dk1"/>
              </a:solidFill>
            </a:endParaRPr>
          </a:p>
        </p:txBody>
      </p:sp>
      <p:sp>
        <p:nvSpPr>
          <p:cNvPr id="19298" name="Google Shape;19298;p69"/>
          <p:cNvSpPr txBox="1"/>
          <p:nvPr>
            <p:ph idx="4294967295" type="subTitle"/>
          </p:nvPr>
        </p:nvSpPr>
        <p:spPr>
          <a:xfrm>
            <a:off x="2037750" y="3227525"/>
            <a:ext cx="1745400" cy="219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MANAGER</a:t>
            </a:r>
            <a:endParaRPr/>
          </a:p>
        </p:txBody>
      </p:sp>
      <p:sp>
        <p:nvSpPr>
          <p:cNvPr id="19299" name="Google Shape;19299;p69"/>
          <p:cNvSpPr txBox="1"/>
          <p:nvPr>
            <p:ph idx="4294967295" type="subTitle"/>
          </p:nvPr>
        </p:nvSpPr>
        <p:spPr>
          <a:xfrm>
            <a:off x="2047783" y="3502275"/>
            <a:ext cx="1745400" cy="505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l">
              <a:spcBef>
                <a:spcPts val="0"/>
              </a:spcBef>
              <a:spcAft>
                <a:spcPts val="0"/>
              </a:spcAft>
              <a:buNone/>
            </a:pPr>
            <a:r>
              <a:rPr b="1" lang="en"/>
              <a:t>11:15 - 15:15</a:t>
            </a:r>
            <a:br>
              <a:rPr lang="en"/>
            </a:br>
            <a:r>
              <a:rPr lang="en"/>
              <a:t>Venus Hotel</a:t>
            </a:r>
            <a:endParaRPr/>
          </a:p>
        </p:txBody>
      </p:sp>
      <p:sp>
        <p:nvSpPr>
          <p:cNvPr id="19300" name="Google Shape;19300;p69"/>
          <p:cNvSpPr/>
          <p:nvPr/>
        </p:nvSpPr>
        <p:spPr>
          <a:xfrm>
            <a:off x="713225" y="1513925"/>
            <a:ext cx="1217400" cy="1217400"/>
          </a:xfrm>
          <a:prstGeom prst="ellipse">
            <a:avLst/>
          </a:pr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301" name="Google Shape;19301;p69"/>
          <p:cNvPicPr preferRelativeResize="0"/>
          <p:nvPr/>
        </p:nvPicPr>
        <p:blipFill rotWithShape="1">
          <a:blip r:embed="rId3">
            <a:alphaModFix/>
          </a:blip>
          <a:srcRect b="36049" l="37763" r="19606" t="0"/>
          <a:stretch/>
        </p:blipFill>
        <p:spPr>
          <a:xfrm>
            <a:off x="765544" y="1566244"/>
            <a:ext cx="1112700" cy="1112700"/>
          </a:xfrm>
          <a:prstGeom prst="ellipse">
            <a:avLst/>
          </a:prstGeom>
          <a:noFill/>
          <a:ln>
            <a:noFill/>
          </a:ln>
        </p:spPr>
      </p:pic>
      <p:sp>
        <p:nvSpPr>
          <p:cNvPr id="19302" name="Google Shape;19302;p69"/>
          <p:cNvSpPr/>
          <p:nvPr/>
        </p:nvSpPr>
        <p:spPr>
          <a:xfrm>
            <a:off x="713225" y="2882488"/>
            <a:ext cx="1217400" cy="1217400"/>
          </a:xfrm>
          <a:prstGeom prst="ellipse">
            <a:avLst/>
          </a:pr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9303" name="Google Shape;19303;p69"/>
          <p:cNvPicPr preferRelativeResize="0"/>
          <p:nvPr/>
        </p:nvPicPr>
        <p:blipFill rotWithShape="1">
          <a:blip r:embed="rId4">
            <a:alphaModFix/>
          </a:blip>
          <a:srcRect b="22499" l="18332" r="29999" t="0"/>
          <a:stretch/>
        </p:blipFill>
        <p:spPr>
          <a:xfrm>
            <a:off x="765542" y="2934805"/>
            <a:ext cx="1113000" cy="1113000"/>
          </a:xfrm>
          <a:prstGeom prst="ellipse">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07" name="Shape 19307"/>
        <p:cNvGrpSpPr/>
        <p:nvPr/>
      </p:nvGrpSpPr>
      <p:grpSpPr>
        <a:xfrm>
          <a:off x="0" y="0"/>
          <a:ext cx="0" cy="0"/>
          <a:chOff x="0" y="0"/>
          <a:chExt cx="0" cy="0"/>
        </a:xfrm>
      </p:grpSpPr>
      <p:sp>
        <p:nvSpPr>
          <p:cNvPr id="19308" name="Google Shape;19308;p7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FUTURE CONFERENCE</a:t>
            </a:r>
            <a:endParaRPr/>
          </a:p>
        </p:txBody>
      </p:sp>
      <p:graphicFrame>
        <p:nvGraphicFramePr>
          <p:cNvPr id="19309" name="Google Shape;19309;p70"/>
          <p:cNvGraphicFramePr/>
          <p:nvPr/>
        </p:nvGraphicFramePr>
        <p:xfrm>
          <a:off x="720000" y="1843225"/>
          <a:ext cx="3000000" cy="3000000"/>
        </p:xfrm>
        <a:graphic>
          <a:graphicData uri="http://schemas.openxmlformats.org/drawingml/2006/table">
            <a:tbl>
              <a:tblPr>
                <a:noFill/>
                <a:tableStyleId>{7960D48B-1B70-4122-8B0A-88DD2FC5A2D5}</a:tableStyleId>
              </a:tblPr>
              <a:tblGrid>
                <a:gridCol w="649750"/>
                <a:gridCol w="649750"/>
                <a:gridCol w="649750"/>
                <a:gridCol w="649750"/>
                <a:gridCol w="649750"/>
                <a:gridCol w="649750"/>
                <a:gridCol w="649750"/>
              </a:tblGrid>
              <a:tr h="467325">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MON</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TUE</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WED</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THU</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FRI</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SAT</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c>
                  <a:txBody>
                    <a:bodyPr/>
                    <a:lstStyle/>
                    <a:p>
                      <a:pPr indent="0" lvl="0" marL="0" rtl="0" algn="ctr">
                        <a:spcBef>
                          <a:spcPts val="0"/>
                        </a:spcBef>
                        <a:spcAft>
                          <a:spcPts val="0"/>
                        </a:spcAft>
                        <a:buNone/>
                      </a:pPr>
                      <a:r>
                        <a:rPr b="1" lang="en">
                          <a:solidFill>
                            <a:schemeClr val="dk1"/>
                          </a:solidFill>
                          <a:latin typeface="Noto Sans"/>
                          <a:ea typeface="Noto Sans"/>
                          <a:cs typeface="Noto Sans"/>
                          <a:sym typeface="Noto Sans"/>
                        </a:rPr>
                        <a:t>SUN</a:t>
                      </a:r>
                      <a:endParaRPr b="1">
                        <a:solidFill>
                          <a:schemeClr val="dk1"/>
                        </a:solidFill>
                        <a:latin typeface="Noto Sans"/>
                        <a:ea typeface="Noto Sans"/>
                        <a:cs typeface="Noto Sans"/>
                        <a:sym typeface="Noto Sans"/>
                      </a:endParaRPr>
                    </a:p>
                  </a:txBody>
                  <a:tcPr marT="91425" marB="91425" marR="91425" marL="91425" anchor="ctr">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42FFFF"/>
                        </a:gs>
                        <a:gs pos="100000">
                          <a:srgbClr val="07B8B8"/>
                        </a:gs>
                      </a:gsLst>
                      <a:lin ang="5400012" scaled="0"/>
                    </a:gradFill>
                  </a:tcPr>
                </a:tc>
              </a:tr>
              <a:tr h="365725">
                <a:tc>
                  <a:txBody>
                    <a:bodyPr/>
                    <a:lstStyle/>
                    <a:p>
                      <a:pPr indent="0" lvl="0" marL="0" rtl="0" algn="r">
                        <a:spcBef>
                          <a:spcPts val="0"/>
                        </a:spcBef>
                        <a:spcAft>
                          <a:spcPts val="0"/>
                        </a:spcAft>
                        <a:buNone/>
                      </a:pPr>
                      <a:r>
                        <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3</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4</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5</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6</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r>
              <a:tr h="365725">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7</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8</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9</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10</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11</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12</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13</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r>
              <a:tr h="365725">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14</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15</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16</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17</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18</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19</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20</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r>
              <a:tr h="365725">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21</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22</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23</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24</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25</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26</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27</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r>
              <a:tr h="365725">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28</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29</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rPr lang="en" sz="1200">
                          <a:solidFill>
                            <a:schemeClr val="dk1"/>
                          </a:solidFill>
                          <a:latin typeface="Noto Sans"/>
                          <a:ea typeface="Noto Sans"/>
                          <a:cs typeface="Noto Sans"/>
                          <a:sym typeface="Noto Sans"/>
                        </a:rPr>
                        <a:t>30</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c>
                  <a:txBody>
                    <a:bodyPr/>
                    <a:lstStyle/>
                    <a:p>
                      <a:pPr indent="0" lvl="0" marL="0" rtl="0" algn="r">
                        <a:spcBef>
                          <a:spcPts val="0"/>
                        </a:spcBef>
                        <a:spcAft>
                          <a:spcPts val="0"/>
                        </a:spcAft>
                        <a:buNone/>
                      </a:pPr>
                      <a:r>
                        <a:t/>
                      </a:r>
                      <a:endParaRPr sz="1200">
                        <a:solidFill>
                          <a:schemeClr val="dk1"/>
                        </a:solidFill>
                        <a:latin typeface="Noto Sans"/>
                        <a:ea typeface="Noto Sans"/>
                        <a:cs typeface="Noto Sans"/>
                        <a:sym typeface="Noto Sans"/>
                      </a:endParaRPr>
                    </a:p>
                  </a:txBody>
                  <a:tcPr marT="91425" marB="91425" marR="91425" marL="91425">
                    <a:lnL cap="flat" cmpd="sng" w="38100">
                      <a:solidFill>
                        <a:schemeClr val="lt1"/>
                      </a:solidFill>
                      <a:prstDash val="solid"/>
                      <a:round/>
                      <a:headEnd len="sm" w="sm" type="none"/>
                      <a:tailEnd len="sm" w="sm" type="none"/>
                    </a:lnL>
                    <a:lnR cap="flat" cmpd="sng" w="38100">
                      <a:solidFill>
                        <a:schemeClr val="lt1"/>
                      </a:solidFill>
                      <a:prstDash val="solid"/>
                      <a:round/>
                      <a:headEnd len="sm" w="sm" type="none"/>
                      <a:tailEnd len="sm" w="sm" type="none"/>
                    </a:lnR>
                    <a:lnT cap="flat" cmpd="sng" w="38100">
                      <a:solidFill>
                        <a:schemeClr val="lt1"/>
                      </a:solidFill>
                      <a:prstDash val="solid"/>
                      <a:round/>
                      <a:headEnd len="sm" w="sm" type="none"/>
                      <a:tailEnd len="sm" w="sm" type="none"/>
                    </a:lnT>
                    <a:lnB cap="flat" cmpd="sng" w="38100">
                      <a:solidFill>
                        <a:schemeClr val="lt1"/>
                      </a:solidFill>
                      <a:prstDash val="solid"/>
                      <a:round/>
                      <a:headEnd len="sm" w="sm" type="none"/>
                      <a:tailEnd len="sm" w="sm" type="none"/>
                    </a:lnB>
                    <a:solidFill>
                      <a:schemeClr val="lt2"/>
                    </a:solidFill>
                  </a:tcPr>
                </a:tc>
              </a:tr>
            </a:tbl>
          </a:graphicData>
        </a:graphic>
      </p:graphicFrame>
      <p:sp>
        <p:nvSpPr>
          <p:cNvPr id="19310" name="Google Shape;19310;p70"/>
          <p:cNvSpPr txBox="1"/>
          <p:nvPr>
            <p:ph idx="4294967295" type="subTitle"/>
          </p:nvPr>
        </p:nvSpPr>
        <p:spPr>
          <a:xfrm>
            <a:off x="5909125" y="2310555"/>
            <a:ext cx="25149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19311" name="Google Shape;19311;p70"/>
          <p:cNvSpPr txBox="1"/>
          <p:nvPr>
            <p:ph idx="4294967295" type="subTitle"/>
          </p:nvPr>
        </p:nvSpPr>
        <p:spPr>
          <a:xfrm>
            <a:off x="5909125" y="1925925"/>
            <a:ext cx="2514900" cy="35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latin typeface="Lexend Deca Black"/>
                <a:ea typeface="Lexend Deca Black"/>
                <a:cs typeface="Lexend Deca Black"/>
                <a:sym typeface="Lexend Deca Black"/>
              </a:rPr>
              <a:t>VENUS</a:t>
            </a:r>
            <a:endParaRPr sz="2400">
              <a:solidFill>
                <a:schemeClr val="dk1"/>
              </a:solidFill>
              <a:latin typeface="Lexend Deca Black"/>
              <a:ea typeface="Lexend Deca Black"/>
              <a:cs typeface="Lexend Deca Black"/>
              <a:sym typeface="Lexend Deca Black"/>
            </a:endParaRPr>
          </a:p>
        </p:txBody>
      </p:sp>
      <p:sp>
        <p:nvSpPr>
          <p:cNvPr id="19312" name="Google Shape;19312;p70"/>
          <p:cNvSpPr txBox="1"/>
          <p:nvPr>
            <p:ph idx="4294967295" type="subTitle"/>
          </p:nvPr>
        </p:nvSpPr>
        <p:spPr>
          <a:xfrm>
            <a:off x="720050" y="1397000"/>
            <a:ext cx="4548300" cy="356400"/>
          </a:xfrm>
          <a:prstGeom prst="rect">
            <a:avLst/>
          </a:prstGeom>
          <a:solidFill>
            <a:schemeClr val="l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sz="2400">
                <a:latin typeface="Lexend Deca Black"/>
                <a:ea typeface="Lexend Deca Black"/>
                <a:cs typeface="Lexend Deca Black"/>
                <a:sym typeface="Lexend Deca Black"/>
              </a:rPr>
              <a:t>NOVEMBER</a:t>
            </a:r>
            <a:endParaRPr sz="2400">
              <a:solidFill>
                <a:schemeClr val="dk1"/>
              </a:solidFill>
              <a:latin typeface="Lexend Deca Black"/>
              <a:ea typeface="Lexend Deca Black"/>
              <a:cs typeface="Lexend Deca Black"/>
              <a:sym typeface="Lexend Deca Black"/>
            </a:endParaRPr>
          </a:p>
        </p:txBody>
      </p:sp>
      <p:sp>
        <p:nvSpPr>
          <p:cNvPr id="19313" name="Google Shape;19313;p70"/>
          <p:cNvSpPr txBox="1"/>
          <p:nvPr>
            <p:ph idx="4294967295" type="subTitle"/>
          </p:nvPr>
        </p:nvSpPr>
        <p:spPr>
          <a:xfrm>
            <a:off x="5909125" y="3504105"/>
            <a:ext cx="25149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 </a:t>
            </a:r>
            <a:endParaRPr/>
          </a:p>
        </p:txBody>
      </p:sp>
      <p:sp>
        <p:nvSpPr>
          <p:cNvPr id="19314" name="Google Shape;19314;p70"/>
          <p:cNvSpPr txBox="1"/>
          <p:nvPr>
            <p:ph idx="4294967295" type="subTitle"/>
          </p:nvPr>
        </p:nvSpPr>
        <p:spPr>
          <a:xfrm>
            <a:off x="5909125" y="3119475"/>
            <a:ext cx="2514900" cy="35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400">
                <a:latin typeface="Lexend Deca Black"/>
                <a:ea typeface="Lexend Deca Black"/>
                <a:cs typeface="Lexend Deca Black"/>
                <a:sym typeface="Lexend Deca Black"/>
              </a:rPr>
              <a:t>MERCURY</a:t>
            </a:r>
            <a:endParaRPr sz="2400">
              <a:solidFill>
                <a:schemeClr val="dk1"/>
              </a:solidFill>
              <a:latin typeface="Lexend Deca Black"/>
              <a:ea typeface="Lexend Deca Black"/>
              <a:cs typeface="Lexend Deca Black"/>
              <a:sym typeface="Lexend Deca Black"/>
            </a:endParaRPr>
          </a:p>
        </p:txBody>
      </p:sp>
      <p:sp>
        <p:nvSpPr>
          <p:cNvPr id="19315" name="Google Shape;19315;p70"/>
          <p:cNvSpPr txBox="1"/>
          <p:nvPr>
            <p:ph idx="4294967295"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FUTURE CONFERENCES</a:t>
            </a:r>
            <a:endParaRPr/>
          </a:p>
        </p:txBody>
      </p:sp>
      <p:sp>
        <p:nvSpPr>
          <p:cNvPr id="19316" name="Google Shape;19316;p70"/>
          <p:cNvSpPr/>
          <p:nvPr/>
        </p:nvSpPr>
        <p:spPr>
          <a:xfrm>
            <a:off x="5682625" y="2017700"/>
            <a:ext cx="226500" cy="226500"/>
          </a:xfrm>
          <a:prstGeom prst="ellipse">
            <a:avLst/>
          </a:pr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70"/>
          <p:cNvSpPr/>
          <p:nvPr/>
        </p:nvSpPr>
        <p:spPr>
          <a:xfrm>
            <a:off x="5682625" y="3190525"/>
            <a:ext cx="226500" cy="226500"/>
          </a:xfrm>
          <a:prstGeom prst="ellipse">
            <a:avLst/>
          </a:pr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21" name="Shape 19321"/>
        <p:cNvGrpSpPr/>
        <p:nvPr/>
      </p:nvGrpSpPr>
      <p:grpSpPr>
        <a:xfrm>
          <a:off x="0" y="0"/>
          <a:ext cx="0" cy="0"/>
          <a:chOff x="0" y="0"/>
          <a:chExt cx="0" cy="0"/>
        </a:xfrm>
      </p:grpSpPr>
      <p:sp>
        <p:nvSpPr>
          <p:cNvPr id="19322" name="Google Shape;19322;p7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MKT SPONSORS</a:t>
            </a:r>
            <a:endParaRPr/>
          </a:p>
        </p:txBody>
      </p:sp>
      <p:graphicFrame>
        <p:nvGraphicFramePr>
          <p:cNvPr id="19323" name="Google Shape;19323;p71"/>
          <p:cNvGraphicFramePr/>
          <p:nvPr/>
        </p:nvGraphicFramePr>
        <p:xfrm>
          <a:off x="826175" y="1255650"/>
          <a:ext cx="3000000" cy="3000000"/>
        </p:xfrm>
        <a:graphic>
          <a:graphicData uri="http://schemas.openxmlformats.org/drawingml/2006/table">
            <a:tbl>
              <a:tblPr>
                <a:noFill/>
                <a:tableStyleId>{7960D48B-1B70-4122-8B0A-88DD2FC5A2D5}</a:tableStyleId>
              </a:tblPr>
              <a:tblGrid>
                <a:gridCol w="1872625"/>
                <a:gridCol w="1872625"/>
                <a:gridCol w="1872625"/>
                <a:gridCol w="1872625"/>
              </a:tblGrid>
              <a:tr h="763700">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MARS</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Mars is actually a cold place</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SATURN</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Saturn is a gas giant with rings</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763700">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MERCURY</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Mercury is a very small planet</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MOON</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The Moon is Earth’s natural satellite</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763700">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VENUS</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Venus has high temperatures</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JUPITER</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Jupiter is the biggest planet</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763700">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NEPTUNE</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gradFill>
                      <a:gsLst>
                        <a:gs pos="0">
                          <a:srgbClr val="D7A8C0"/>
                        </a:gs>
                        <a:gs pos="100000">
                          <a:srgbClr val="A45880"/>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Neptune is far away from Earth</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c>
                  <a:txBody>
                    <a:bodyPr/>
                    <a:lstStyle/>
                    <a:p>
                      <a:pPr indent="0" lvl="0" marL="0" rtl="0" algn="ctr">
                        <a:spcBef>
                          <a:spcPts val="0"/>
                        </a:spcBef>
                        <a:spcAft>
                          <a:spcPts val="0"/>
                        </a:spcAft>
                        <a:buNone/>
                      </a:pPr>
                      <a:r>
                        <a:rPr lang="en" sz="2200">
                          <a:solidFill>
                            <a:schemeClr val="dk1"/>
                          </a:solidFill>
                          <a:latin typeface="Lexend Deca Black"/>
                          <a:ea typeface="Lexend Deca Black"/>
                          <a:cs typeface="Lexend Deca Black"/>
                          <a:sym typeface="Lexend Deca Black"/>
                        </a:rPr>
                        <a:t>EARTH</a:t>
                      </a:r>
                      <a:endParaRPr sz="2200">
                        <a:solidFill>
                          <a:schemeClr val="dk1"/>
                        </a:solidFill>
                        <a:latin typeface="Lexend Deca Black"/>
                        <a:ea typeface="Lexend Deca Black"/>
                        <a:cs typeface="Lexend Deca Black"/>
                        <a:sym typeface="Lexend Deca Black"/>
                      </a:endParaRPr>
                    </a:p>
                  </a:txBody>
                  <a:tcPr marT="91425"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gradFill>
                      <a:gsLst>
                        <a:gs pos="0">
                          <a:srgbClr val="EE9464"/>
                        </a:gs>
                        <a:gs pos="100000">
                          <a:srgbClr val="B2511C"/>
                        </a:gs>
                      </a:gsLst>
                      <a:lin ang="5400012" scaled="0"/>
                    </a:gradFill>
                  </a:tcPr>
                </a:tc>
                <a:tc>
                  <a:txBody>
                    <a:bodyPr/>
                    <a:lstStyle/>
                    <a:p>
                      <a:pPr indent="0" lvl="0" marL="0" rtl="0" algn="ctr">
                        <a:spcBef>
                          <a:spcPts val="0"/>
                        </a:spcBef>
                        <a:spcAft>
                          <a:spcPts val="0"/>
                        </a:spcAft>
                        <a:buNone/>
                      </a:pPr>
                      <a:r>
                        <a:rPr lang="en">
                          <a:solidFill>
                            <a:srgbClr val="33312C"/>
                          </a:solidFill>
                          <a:latin typeface="Noto Sans"/>
                          <a:ea typeface="Noto Sans"/>
                          <a:cs typeface="Noto Sans"/>
                          <a:sym typeface="Noto Sans"/>
                        </a:rPr>
                        <a:t>Earth is where we all live on</a:t>
                      </a:r>
                      <a:endParaRPr>
                        <a:solidFill>
                          <a:srgbClr val="33312C"/>
                        </a:solidFill>
                        <a:latin typeface="Noto Sans"/>
                        <a:ea typeface="Noto Sans"/>
                        <a:cs typeface="Noto Sans"/>
                        <a:sym typeface="Noto Sans"/>
                      </a:endParaRPr>
                    </a:p>
                  </a:txBody>
                  <a:tcPr marT="54850" marB="91425" marR="91425" marL="91425" anchor="ctr">
                    <a:lnL cap="flat" cmpd="sng" w="19050">
                      <a:solidFill>
                        <a:schemeClr val="dk1"/>
                      </a:solidFill>
                      <a:prstDash val="solid"/>
                      <a:round/>
                      <a:headEnd len="sm" w="sm" type="none"/>
                      <a:tailEnd len="sm" w="sm" type="none"/>
                    </a:lnL>
                    <a:lnR cap="flat" cmpd="sng" w="19050">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19050">
                      <a:solidFill>
                        <a:schemeClr val="dk1"/>
                      </a:solidFill>
                      <a:prstDash val="solid"/>
                      <a:round/>
                      <a:headEnd len="sm" w="sm" type="none"/>
                      <a:tailEnd len="sm" w="sm" type="none"/>
                    </a:lnB>
                  </a:tcPr>
                </a:tc>
              </a:tr>
            </a:tbl>
          </a:graphicData>
        </a:graphic>
      </p:graphicFrame>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27" name="Shape 19327"/>
        <p:cNvGrpSpPr/>
        <p:nvPr/>
      </p:nvGrpSpPr>
      <p:grpSpPr>
        <a:xfrm>
          <a:off x="0" y="0"/>
          <a:ext cx="0" cy="0"/>
          <a:chOff x="0" y="0"/>
          <a:chExt cx="0" cy="0"/>
        </a:xfrm>
      </p:grpSpPr>
      <p:sp>
        <p:nvSpPr>
          <p:cNvPr id="19328" name="Google Shape;19328;p72"/>
          <p:cNvSpPr txBox="1"/>
          <p:nvPr>
            <p:ph idx="3"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HAVE SOME TIPS HERE</a:t>
            </a:r>
            <a:endParaRPr/>
          </a:p>
        </p:txBody>
      </p:sp>
      <p:sp>
        <p:nvSpPr>
          <p:cNvPr id="19329" name="Google Shape;19329;p72"/>
          <p:cNvSpPr txBox="1"/>
          <p:nvPr>
            <p:ph idx="1" type="subTitle"/>
          </p:nvPr>
        </p:nvSpPr>
        <p:spPr>
          <a:xfrm>
            <a:off x="720000" y="1024000"/>
            <a:ext cx="4949400" cy="163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write the tips for your audience here:</a:t>
            </a:r>
            <a:endParaRPr/>
          </a:p>
          <a:p>
            <a:pPr indent="-317500" lvl="0" marL="457200" rtl="0" algn="l">
              <a:spcBef>
                <a:spcPts val="1000"/>
              </a:spcBef>
              <a:spcAft>
                <a:spcPts val="0"/>
              </a:spcAft>
              <a:buSzPts val="1400"/>
              <a:buChar char="●"/>
            </a:pPr>
            <a:r>
              <a:rPr lang="en"/>
              <a:t>Neptune is the farthest planet from the Sun</a:t>
            </a:r>
            <a:endParaRPr/>
          </a:p>
          <a:p>
            <a:pPr indent="-317500" lvl="0" marL="457200" rtl="0" algn="l">
              <a:spcBef>
                <a:spcPts val="0"/>
              </a:spcBef>
              <a:spcAft>
                <a:spcPts val="0"/>
              </a:spcAft>
              <a:buSzPts val="1400"/>
              <a:buChar char="●"/>
            </a:pPr>
            <a:r>
              <a:rPr lang="en"/>
              <a:t>Despite being red, Mars is a cold place</a:t>
            </a:r>
            <a:endParaRPr/>
          </a:p>
          <a:p>
            <a:pPr indent="-317500" lvl="0" marL="457200" rtl="0" algn="l">
              <a:spcBef>
                <a:spcPts val="0"/>
              </a:spcBef>
              <a:spcAft>
                <a:spcPts val="0"/>
              </a:spcAft>
              <a:buSzPts val="1400"/>
              <a:buChar char="●"/>
            </a:pPr>
            <a:r>
              <a:rPr lang="en"/>
              <a:t>Saturn is composed of hydrogen and helium</a:t>
            </a:r>
            <a:endParaRPr/>
          </a:p>
          <a:p>
            <a:pPr indent="-317500" lvl="0" marL="457200" rtl="0" algn="l">
              <a:spcBef>
                <a:spcPts val="0"/>
              </a:spcBef>
              <a:spcAft>
                <a:spcPts val="0"/>
              </a:spcAft>
              <a:buSzPts val="1400"/>
              <a:buChar char="●"/>
            </a:pPr>
            <a:r>
              <a:rPr lang="en"/>
              <a:t>Jupiter is the biggest planet of them all</a:t>
            </a:r>
            <a:endParaRPr/>
          </a:p>
          <a:p>
            <a:pPr indent="-317500" lvl="0" marL="457200" rtl="0" algn="l">
              <a:spcBef>
                <a:spcPts val="0"/>
              </a:spcBef>
              <a:spcAft>
                <a:spcPts val="0"/>
              </a:spcAft>
              <a:buSzPts val="1400"/>
              <a:buChar char="●"/>
            </a:pPr>
            <a:r>
              <a:rPr lang="en"/>
              <a:t>Mercury is the closest planet to the Sun</a:t>
            </a:r>
            <a:endParaRPr/>
          </a:p>
          <a:p>
            <a:pPr indent="0" lvl="0" marL="0" rtl="0" algn="l">
              <a:spcBef>
                <a:spcPts val="0"/>
              </a:spcBef>
              <a:spcAft>
                <a:spcPts val="0"/>
              </a:spcAft>
              <a:buNone/>
            </a:pPr>
            <a:r>
              <a:t/>
            </a:r>
            <a:endParaRPr/>
          </a:p>
        </p:txBody>
      </p:sp>
      <p:sp>
        <p:nvSpPr>
          <p:cNvPr id="19330" name="Google Shape;19330;p72"/>
          <p:cNvSpPr txBox="1"/>
          <p:nvPr>
            <p:ph idx="2" type="subTitle"/>
          </p:nvPr>
        </p:nvSpPr>
        <p:spPr>
          <a:xfrm>
            <a:off x="720000" y="3681350"/>
            <a:ext cx="4949400" cy="42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Don’t miss the chance to ask something important now</a:t>
            </a:r>
            <a:endParaRPr/>
          </a:p>
          <a:p>
            <a:pPr indent="0" lvl="0" marL="0" rtl="0" algn="l">
              <a:spcBef>
                <a:spcPts val="0"/>
              </a:spcBef>
              <a:spcAft>
                <a:spcPts val="0"/>
              </a:spcAft>
              <a:buNone/>
            </a:pPr>
            <a:r>
              <a:t/>
            </a:r>
            <a:endParaRPr/>
          </a:p>
        </p:txBody>
      </p:sp>
      <p:sp>
        <p:nvSpPr>
          <p:cNvPr id="19331" name="Google Shape;19331;p72"/>
          <p:cNvSpPr txBox="1"/>
          <p:nvPr>
            <p:ph type="title"/>
          </p:nvPr>
        </p:nvSpPr>
        <p:spPr>
          <a:xfrm>
            <a:off x="720000" y="310237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a:t>
            </a:r>
            <a:r>
              <a:rPr lang="en"/>
              <a:t>QUESTIONS</a:t>
            </a:r>
            <a:r>
              <a:rPr lang="en"/>
              <a:t>?</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35" name="Shape 19335"/>
        <p:cNvGrpSpPr/>
        <p:nvPr/>
      </p:nvGrpSpPr>
      <p:grpSpPr>
        <a:xfrm>
          <a:off x="0" y="0"/>
          <a:ext cx="0" cy="0"/>
          <a:chOff x="0" y="0"/>
          <a:chExt cx="0" cy="0"/>
        </a:xfrm>
      </p:grpSpPr>
      <p:sp>
        <p:nvSpPr>
          <p:cNvPr id="19336" name="Google Shape;19336;p7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REFERENCES</a:t>
            </a:r>
            <a:endParaRPr/>
          </a:p>
        </p:txBody>
      </p:sp>
      <p:sp>
        <p:nvSpPr>
          <p:cNvPr id="19337" name="Google Shape;19337;p73"/>
          <p:cNvSpPr txBox="1"/>
          <p:nvPr>
            <p:ph idx="4294967295" type="body"/>
          </p:nvPr>
        </p:nvSpPr>
        <p:spPr>
          <a:xfrm>
            <a:off x="720000" y="1540175"/>
            <a:ext cx="4903500" cy="24276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a:p>
            <a:pPr indent="-317500" lvl="0" marL="457200" rtl="0" algn="l">
              <a:spcBef>
                <a:spcPts val="0"/>
              </a:spcBef>
              <a:spcAft>
                <a:spcPts val="0"/>
              </a:spcAft>
              <a:buSzPts val="1400"/>
              <a:buChar char="●"/>
            </a:pPr>
            <a:r>
              <a:rPr lang="en"/>
              <a:t>AUTHOR (YEAR). </a:t>
            </a:r>
            <a:r>
              <a:rPr i="1" lang="en"/>
              <a:t>Title of the publication</a:t>
            </a:r>
            <a:r>
              <a:rPr lang="en"/>
              <a:t>. Publisher</a:t>
            </a:r>
            <a:endParaRPr/>
          </a:p>
        </p:txBody>
      </p:sp>
      <p:sp>
        <p:nvSpPr>
          <p:cNvPr id="19338" name="Google Shape;19338;p73"/>
          <p:cNvSpPr txBox="1"/>
          <p:nvPr>
            <p:ph idx="4294967295"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REFERENCES</a:t>
            </a:r>
            <a:endParaRPr/>
          </a:p>
        </p:txBody>
      </p:sp>
      <p:sp>
        <p:nvSpPr>
          <p:cNvPr id="19339" name="Google Shape;19339;p73"/>
          <p:cNvSpPr/>
          <p:nvPr/>
        </p:nvSpPr>
        <p:spPr>
          <a:xfrm>
            <a:off x="7723525" y="1854504"/>
            <a:ext cx="482364" cy="48236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43" name="Shape 19343"/>
        <p:cNvGrpSpPr/>
        <p:nvPr/>
      </p:nvGrpSpPr>
      <p:grpSpPr>
        <a:xfrm>
          <a:off x="0" y="0"/>
          <a:ext cx="0" cy="0"/>
          <a:chOff x="0" y="0"/>
          <a:chExt cx="0" cy="0"/>
        </a:xfrm>
      </p:grpSpPr>
      <p:sp>
        <p:nvSpPr>
          <p:cNvPr id="19344" name="Google Shape;19344;p74"/>
          <p:cNvSpPr txBox="1"/>
          <p:nvPr>
            <p:ph type="title"/>
          </p:nvPr>
        </p:nvSpPr>
        <p:spPr>
          <a:xfrm>
            <a:off x="2618000" y="771475"/>
            <a:ext cx="3908100" cy="1058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19345" name="Google Shape;19345;p74"/>
          <p:cNvSpPr txBox="1"/>
          <p:nvPr>
            <p:ph idx="1" type="subTitle"/>
          </p:nvPr>
        </p:nvSpPr>
        <p:spPr>
          <a:xfrm>
            <a:off x="2347950" y="1758825"/>
            <a:ext cx="4448100" cy="105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800"/>
              <a:t>D</a:t>
            </a:r>
            <a:r>
              <a:rPr b="1" lang="en" sz="1800"/>
              <a:t>o you have any questions?</a:t>
            </a:r>
            <a:endParaRPr b="1" sz="1800"/>
          </a:p>
          <a:p>
            <a:pPr indent="0" lvl="0" marL="0" rtl="0" algn="ctr">
              <a:spcBef>
                <a:spcPts val="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p:txBody>
      </p:sp>
      <p:sp>
        <p:nvSpPr>
          <p:cNvPr id="19346" name="Google Shape;19346;p74"/>
          <p:cNvSpPr/>
          <p:nvPr/>
        </p:nvSpPr>
        <p:spPr>
          <a:xfrm>
            <a:off x="3485425" y="3005412"/>
            <a:ext cx="437400" cy="437400"/>
          </a:xfrm>
          <a:prstGeom prst="rect">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7" name="Google Shape;19347;p74"/>
          <p:cNvSpPr/>
          <p:nvPr/>
        </p:nvSpPr>
        <p:spPr>
          <a:xfrm>
            <a:off x="4353300" y="3005412"/>
            <a:ext cx="437400" cy="437400"/>
          </a:xfrm>
          <a:prstGeom prst="rect">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8" name="Google Shape;19348;p74"/>
          <p:cNvSpPr/>
          <p:nvPr/>
        </p:nvSpPr>
        <p:spPr>
          <a:xfrm>
            <a:off x="5221175" y="3005412"/>
            <a:ext cx="437400" cy="437400"/>
          </a:xfrm>
          <a:prstGeom prst="rect">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49" name="Google Shape;19349;p74"/>
          <p:cNvGrpSpPr/>
          <p:nvPr/>
        </p:nvGrpSpPr>
        <p:grpSpPr>
          <a:xfrm>
            <a:off x="3572574" y="3084910"/>
            <a:ext cx="276012" cy="275991"/>
            <a:chOff x="3368074" y="3882537"/>
            <a:chExt cx="215298" cy="215298"/>
          </a:xfrm>
        </p:grpSpPr>
        <p:sp>
          <p:nvSpPr>
            <p:cNvPr id="19350" name="Google Shape;19350;p74"/>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74"/>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74"/>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53" name="Google Shape;19353;p74"/>
          <p:cNvGrpSpPr/>
          <p:nvPr/>
        </p:nvGrpSpPr>
        <p:grpSpPr>
          <a:xfrm>
            <a:off x="4438606" y="3103618"/>
            <a:ext cx="266790" cy="238574"/>
            <a:chOff x="3824739" y="3890112"/>
            <a:chExt cx="208105" cy="186110"/>
          </a:xfrm>
        </p:grpSpPr>
        <p:sp>
          <p:nvSpPr>
            <p:cNvPr id="19354" name="Google Shape;19354;p74"/>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74"/>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74"/>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57" name="Google Shape;19357;p74"/>
          <p:cNvSpPr/>
          <p:nvPr/>
        </p:nvSpPr>
        <p:spPr>
          <a:xfrm>
            <a:off x="5302490" y="3103857"/>
            <a:ext cx="291511" cy="238097"/>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74"/>
          <p:cNvSpPr txBox="1"/>
          <p:nvPr/>
        </p:nvSpPr>
        <p:spPr>
          <a:xfrm>
            <a:off x="2496200" y="4111625"/>
            <a:ext cx="41517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lt1"/>
                </a:solidFill>
                <a:latin typeface="Noto Sans"/>
                <a:ea typeface="Noto Sans"/>
                <a:cs typeface="Noto Sans"/>
                <a:sym typeface="Noto Sans"/>
              </a:rPr>
              <a:t>Please keep this slide for attribution</a:t>
            </a:r>
            <a:endParaRPr sz="1200">
              <a:solidFill>
                <a:schemeClr val="lt1"/>
              </a:solidFill>
              <a:latin typeface="Noto Sans"/>
              <a:ea typeface="Noto Sans"/>
              <a:cs typeface="Noto Sans"/>
              <a:sym typeface="Noto Sans"/>
            </a:endParaRPr>
          </a:p>
        </p:txBody>
      </p:sp>
      <p:sp>
        <p:nvSpPr>
          <p:cNvPr id="19359" name="Google Shape;19359;p74"/>
          <p:cNvSpPr/>
          <p:nvPr/>
        </p:nvSpPr>
        <p:spPr>
          <a:xfrm>
            <a:off x="7569625" y="539501"/>
            <a:ext cx="500077" cy="50007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74"/>
          <p:cNvSpPr/>
          <p:nvPr/>
        </p:nvSpPr>
        <p:spPr>
          <a:xfrm>
            <a:off x="749275" y="3694176"/>
            <a:ext cx="500077" cy="50007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74"/>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9362" name="Google Shape;19362;p74"/>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366" name="Shape 19366"/>
        <p:cNvGrpSpPr/>
        <p:nvPr/>
      </p:nvGrpSpPr>
      <p:grpSpPr>
        <a:xfrm>
          <a:off x="0" y="0"/>
          <a:ext cx="0" cy="0"/>
          <a:chOff x="0" y="0"/>
          <a:chExt cx="0" cy="0"/>
        </a:xfrm>
      </p:grpSpPr>
      <p:sp>
        <p:nvSpPr>
          <p:cNvPr id="19367" name="Google Shape;19367;p75"/>
          <p:cNvSpPr txBox="1"/>
          <p:nvPr>
            <p:ph idx="4294967295" type="body"/>
          </p:nvPr>
        </p:nvSpPr>
        <p:spPr>
          <a:xfrm>
            <a:off x="720000" y="1146850"/>
            <a:ext cx="7704000" cy="1157100"/>
          </a:xfrm>
          <a:prstGeom prst="rect">
            <a:avLst/>
          </a:prstGeom>
        </p:spPr>
        <p:txBody>
          <a:bodyPr anchorCtr="0" anchor="t" bIns="91425" lIns="91425" spcFirstLastPara="1" rIns="91425" wrap="square" tIns="91425">
            <a:noAutofit/>
          </a:bodyPr>
          <a:lstStyle/>
          <a:p>
            <a:pPr indent="0" lvl="0" marL="0" marR="0" rtl="0" algn="l">
              <a:lnSpc>
                <a:spcPct val="100000"/>
              </a:lnSpc>
              <a:spcBef>
                <a:spcPts val="0"/>
              </a:spcBef>
              <a:spcAft>
                <a:spcPts val="0"/>
              </a:spcAft>
              <a:buNone/>
            </a:pPr>
            <a:r>
              <a:rPr lang="en" sz="1200"/>
              <a:t>Here’s an assortment of alternative resources whose style fits the one of this template:</a:t>
            </a:r>
            <a:endParaRPr sz="1200"/>
          </a:p>
          <a:p>
            <a:pPr indent="0" lvl="0" marL="0" marR="0" rtl="0" algn="l">
              <a:lnSpc>
                <a:spcPct val="100000"/>
              </a:lnSpc>
              <a:spcBef>
                <a:spcPts val="0"/>
              </a:spcBef>
              <a:spcAft>
                <a:spcPts val="0"/>
              </a:spcAft>
              <a:buNone/>
            </a:pPr>
            <a:r>
              <a:t/>
            </a:r>
            <a:endParaRPr sz="1200"/>
          </a:p>
          <a:p>
            <a:pPr indent="0" lvl="0" marL="0" rtl="0" algn="l">
              <a:spcBef>
                <a:spcPts val="0"/>
              </a:spcBef>
              <a:spcAft>
                <a:spcPts val="0"/>
              </a:spcAft>
              <a:buNone/>
            </a:pPr>
            <a:r>
              <a:rPr b="1" lang="en" sz="1800"/>
              <a:t>VECTORS</a:t>
            </a:r>
            <a:endParaRPr b="1" sz="1800"/>
          </a:p>
          <a:p>
            <a:pPr indent="-203200" lvl="0" marL="241300" rtl="0" algn="l">
              <a:spcBef>
                <a:spcPts val="0"/>
              </a:spcBef>
              <a:spcAft>
                <a:spcPts val="0"/>
              </a:spcAft>
              <a:buSzPts val="1200"/>
              <a:buFont typeface="Noto Sans"/>
              <a:buChar char="●"/>
            </a:pPr>
            <a:r>
              <a:rPr lang="en">
                <a:solidFill>
                  <a:schemeClr val="hlink"/>
                </a:solidFill>
                <a:uFill>
                  <a:noFill/>
                </a:uFill>
                <a:hlinkClick r:id="rId3"/>
              </a:rPr>
              <a:t>Marketing background in flat style</a:t>
            </a:r>
            <a:endParaRPr sz="1200"/>
          </a:p>
          <a:p>
            <a:pPr indent="0" lvl="0" marL="0" marR="0" rtl="0" algn="l">
              <a:lnSpc>
                <a:spcPct val="100000"/>
              </a:lnSpc>
              <a:spcBef>
                <a:spcPts val="0"/>
              </a:spcBef>
              <a:spcAft>
                <a:spcPts val="0"/>
              </a:spcAft>
              <a:buNone/>
            </a:pPr>
            <a:r>
              <a:t/>
            </a:r>
            <a:endParaRPr sz="1200"/>
          </a:p>
        </p:txBody>
      </p:sp>
      <p:sp>
        <p:nvSpPr>
          <p:cNvPr id="19368" name="Google Shape;19368;p7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19369" name="Google Shape;19369;p75"/>
          <p:cNvSpPr/>
          <p:nvPr/>
        </p:nvSpPr>
        <p:spPr>
          <a:xfrm>
            <a:off x="4507710" y="3094939"/>
            <a:ext cx="669945" cy="669945"/>
          </a:xfrm>
          <a:custGeom>
            <a:rect b="b" l="l" r="r" t="t"/>
            <a:pathLst>
              <a:path extrusionOk="0" h="22352" w="22352">
                <a:moveTo>
                  <a:pt x="11176" y="4810"/>
                </a:moveTo>
                <a:cubicBezTo>
                  <a:pt x="14693" y="4810"/>
                  <a:pt x="17544" y="7661"/>
                  <a:pt x="17544" y="11176"/>
                </a:cubicBezTo>
                <a:cubicBezTo>
                  <a:pt x="17544" y="14691"/>
                  <a:pt x="14693" y="17542"/>
                  <a:pt x="11176" y="17542"/>
                </a:cubicBezTo>
                <a:cubicBezTo>
                  <a:pt x="7661" y="17542"/>
                  <a:pt x="4810" y="14691"/>
                  <a:pt x="4810" y="11176"/>
                </a:cubicBezTo>
                <a:cubicBezTo>
                  <a:pt x="4810" y="7661"/>
                  <a:pt x="7661" y="4810"/>
                  <a:pt x="11176" y="4810"/>
                </a:cubicBezTo>
                <a:close/>
                <a:moveTo>
                  <a:pt x="9391" y="1"/>
                </a:moveTo>
                <a:lnTo>
                  <a:pt x="9391" y="2142"/>
                </a:lnTo>
                <a:cubicBezTo>
                  <a:pt x="8174" y="2381"/>
                  <a:pt x="7044" y="2859"/>
                  <a:pt x="6051" y="3526"/>
                </a:cubicBezTo>
                <a:lnTo>
                  <a:pt x="4537" y="2011"/>
                </a:lnTo>
                <a:lnTo>
                  <a:pt x="2012" y="4536"/>
                </a:lnTo>
                <a:lnTo>
                  <a:pt x="3526" y="6051"/>
                </a:lnTo>
                <a:cubicBezTo>
                  <a:pt x="2860" y="7044"/>
                  <a:pt x="2383" y="8174"/>
                  <a:pt x="2142" y="9391"/>
                </a:cubicBezTo>
                <a:lnTo>
                  <a:pt x="1" y="9391"/>
                </a:lnTo>
                <a:lnTo>
                  <a:pt x="1" y="12961"/>
                </a:lnTo>
                <a:lnTo>
                  <a:pt x="2142" y="12961"/>
                </a:lnTo>
                <a:cubicBezTo>
                  <a:pt x="2383" y="14178"/>
                  <a:pt x="2860" y="15308"/>
                  <a:pt x="3526" y="16301"/>
                </a:cubicBezTo>
                <a:lnTo>
                  <a:pt x="2012" y="17816"/>
                </a:lnTo>
                <a:lnTo>
                  <a:pt x="4537" y="20341"/>
                </a:lnTo>
                <a:lnTo>
                  <a:pt x="6051" y="18826"/>
                </a:lnTo>
                <a:cubicBezTo>
                  <a:pt x="7044" y="19493"/>
                  <a:pt x="8174" y="19971"/>
                  <a:pt x="9391" y="20210"/>
                </a:cubicBezTo>
                <a:lnTo>
                  <a:pt x="9391" y="22351"/>
                </a:lnTo>
                <a:lnTo>
                  <a:pt x="12962" y="22351"/>
                </a:lnTo>
                <a:lnTo>
                  <a:pt x="12962" y="20210"/>
                </a:lnTo>
                <a:cubicBezTo>
                  <a:pt x="14178" y="19971"/>
                  <a:pt x="15308" y="19493"/>
                  <a:pt x="16302" y="18826"/>
                </a:cubicBezTo>
                <a:lnTo>
                  <a:pt x="17817" y="20341"/>
                </a:lnTo>
                <a:lnTo>
                  <a:pt x="20341" y="17816"/>
                </a:lnTo>
                <a:lnTo>
                  <a:pt x="18827" y="16301"/>
                </a:lnTo>
                <a:cubicBezTo>
                  <a:pt x="19494" y="15308"/>
                  <a:pt x="19971" y="14178"/>
                  <a:pt x="20210" y="12961"/>
                </a:cubicBezTo>
                <a:lnTo>
                  <a:pt x="22352" y="12961"/>
                </a:lnTo>
                <a:lnTo>
                  <a:pt x="22352" y="9391"/>
                </a:lnTo>
                <a:lnTo>
                  <a:pt x="20210" y="9391"/>
                </a:lnTo>
                <a:cubicBezTo>
                  <a:pt x="19971" y="8174"/>
                  <a:pt x="19494" y="7044"/>
                  <a:pt x="18827" y="6051"/>
                </a:cubicBezTo>
                <a:lnTo>
                  <a:pt x="20341" y="4536"/>
                </a:lnTo>
                <a:lnTo>
                  <a:pt x="17817" y="2011"/>
                </a:lnTo>
                <a:lnTo>
                  <a:pt x="16302" y="3526"/>
                </a:lnTo>
                <a:cubicBezTo>
                  <a:pt x="15308" y="2859"/>
                  <a:pt x="14178" y="2381"/>
                  <a:pt x="12962" y="2142"/>
                </a:cubicBezTo>
                <a:lnTo>
                  <a:pt x="12962" y="1"/>
                </a:ln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75"/>
          <p:cNvSpPr/>
          <p:nvPr/>
        </p:nvSpPr>
        <p:spPr>
          <a:xfrm>
            <a:off x="4695106" y="3282334"/>
            <a:ext cx="295169" cy="295169"/>
          </a:xfrm>
          <a:custGeom>
            <a:rect b="b" l="l" r="r" t="t"/>
            <a:pathLst>
              <a:path extrusionOk="0" h="9848" w="9848">
                <a:moveTo>
                  <a:pt x="4924" y="1"/>
                </a:moveTo>
                <a:cubicBezTo>
                  <a:pt x="2205" y="1"/>
                  <a:pt x="1" y="2205"/>
                  <a:pt x="1" y="4924"/>
                </a:cubicBezTo>
                <a:cubicBezTo>
                  <a:pt x="1" y="7643"/>
                  <a:pt x="2205" y="9847"/>
                  <a:pt x="4924" y="9847"/>
                </a:cubicBezTo>
                <a:cubicBezTo>
                  <a:pt x="7643" y="9847"/>
                  <a:pt x="9847" y="7643"/>
                  <a:pt x="9847" y="4924"/>
                </a:cubicBezTo>
                <a:cubicBezTo>
                  <a:pt x="9847" y="2205"/>
                  <a:pt x="7643" y="1"/>
                  <a:pt x="4924" y="1"/>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1" name="Google Shape;19371;p75"/>
          <p:cNvSpPr/>
          <p:nvPr/>
        </p:nvSpPr>
        <p:spPr>
          <a:xfrm>
            <a:off x="5144172" y="3459689"/>
            <a:ext cx="488612" cy="488552"/>
          </a:xfrm>
          <a:custGeom>
            <a:rect b="b" l="l" r="r" t="t"/>
            <a:pathLst>
              <a:path extrusionOk="0" h="16300" w="16302">
                <a:moveTo>
                  <a:pt x="6848" y="0"/>
                </a:moveTo>
                <a:lnTo>
                  <a:pt x="6848" y="1561"/>
                </a:lnTo>
                <a:cubicBezTo>
                  <a:pt x="5962" y="1736"/>
                  <a:pt x="5138" y="2085"/>
                  <a:pt x="4412" y="2571"/>
                </a:cubicBezTo>
                <a:lnTo>
                  <a:pt x="3309" y="1466"/>
                </a:lnTo>
                <a:lnTo>
                  <a:pt x="1466" y="3308"/>
                </a:lnTo>
                <a:lnTo>
                  <a:pt x="2572" y="4412"/>
                </a:lnTo>
                <a:cubicBezTo>
                  <a:pt x="2085" y="5136"/>
                  <a:pt x="1736" y="5962"/>
                  <a:pt x="1562" y="6848"/>
                </a:cubicBezTo>
                <a:lnTo>
                  <a:pt x="1" y="6848"/>
                </a:lnTo>
                <a:lnTo>
                  <a:pt x="1" y="9452"/>
                </a:lnTo>
                <a:lnTo>
                  <a:pt x="1562" y="9452"/>
                </a:lnTo>
                <a:cubicBezTo>
                  <a:pt x="1736" y="10340"/>
                  <a:pt x="2085" y="11164"/>
                  <a:pt x="2572" y="11888"/>
                </a:cubicBezTo>
                <a:lnTo>
                  <a:pt x="1466" y="12993"/>
                </a:lnTo>
                <a:lnTo>
                  <a:pt x="3309" y="14834"/>
                </a:lnTo>
                <a:lnTo>
                  <a:pt x="4412" y="13729"/>
                </a:lnTo>
                <a:cubicBezTo>
                  <a:pt x="5138" y="14216"/>
                  <a:pt x="5962" y="14564"/>
                  <a:pt x="6848" y="14739"/>
                </a:cubicBezTo>
                <a:lnTo>
                  <a:pt x="6848" y="16300"/>
                </a:lnTo>
                <a:lnTo>
                  <a:pt x="9452" y="16300"/>
                </a:lnTo>
                <a:lnTo>
                  <a:pt x="9452" y="14739"/>
                </a:lnTo>
                <a:cubicBezTo>
                  <a:pt x="10340" y="14564"/>
                  <a:pt x="11164" y="14216"/>
                  <a:pt x="11888" y="13729"/>
                </a:cubicBezTo>
                <a:lnTo>
                  <a:pt x="12994" y="14834"/>
                </a:lnTo>
                <a:lnTo>
                  <a:pt x="14834" y="12993"/>
                </a:lnTo>
                <a:lnTo>
                  <a:pt x="13731" y="11888"/>
                </a:lnTo>
                <a:cubicBezTo>
                  <a:pt x="14217" y="11164"/>
                  <a:pt x="14564" y="10339"/>
                  <a:pt x="14739" y="9452"/>
                </a:cubicBezTo>
                <a:lnTo>
                  <a:pt x="16301" y="9452"/>
                </a:lnTo>
                <a:lnTo>
                  <a:pt x="16301" y="6848"/>
                </a:lnTo>
                <a:lnTo>
                  <a:pt x="14739" y="6848"/>
                </a:lnTo>
                <a:cubicBezTo>
                  <a:pt x="14564" y="5962"/>
                  <a:pt x="14216" y="5136"/>
                  <a:pt x="13731" y="4412"/>
                </a:cubicBezTo>
                <a:lnTo>
                  <a:pt x="14834" y="3308"/>
                </a:lnTo>
                <a:lnTo>
                  <a:pt x="12994" y="1466"/>
                </a:lnTo>
                <a:lnTo>
                  <a:pt x="11888" y="2571"/>
                </a:lnTo>
                <a:cubicBezTo>
                  <a:pt x="11164" y="2085"/>
                  <a:pt x="10340" y="1736"/>
                  <a:pt x="9452" y="1561"/>
                </a:cubicBezTo>
                <a:lnTo>
                  <a:pt x="9452" y="0"/>
                </a:ln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2" name="Google Shape;19372;p75"/>
          <p:cNvSpPr/>
          <p:nvPr/>
        </p:nvSpPr>
        <p:spPr>
          <a:xfrm>
            <a:off x="6216183" y="2982927"/>
            <a:ext cx="1008095" cy="711547"/>
          </a:xfrm>
          <a:custGeom>
            <a:rect b="b" l="l" r="r" t="t"/>
            <a:pathLst>
              <a:path extrusionOk="0" h="23740" w="33634">
                <a:moveTo>
                  <a:pt x="0" y="0"/>
                </a:moveTo>
                <a:lnTo>
                  <a:pt x="0" y="23739"/>
                </a:lnTo>
                <a:lnTo>
                  <a:pt x="33633" y="23739"/>
                </a:lnTo>
                <a:lnTo>
                  <a:pt x="33633" y="0"/>
                </a:ln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75"/>
          <p:cNvSpPr/>
          <p:nvPr/>
        </p:nvSpPr>
        <p:spPr>
          <a:xfrm>
            <a:off x="6216183" y="2982927"/>
            <a:ext cx="1008095" cy="499012"/>
          </a:xfrm>
          <a:custGeom>
            <a:rect b="b" l="l" r="r" t="t"/>
            <a:pathLst>
              <a:path extrusionOk="0" h="16649" w="33634">
                <a:moveTo>
                  <a:pt x="0" y="0"/>
                </a:moveTo>
                <a:lnTo>
                  <a:pt x="16879" y="16648"/>
                </a:lnTo>
                <a:lnTo>
                  <a:pt x="33633"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75"/>
          <p:cNvSpPr/>
          <p:nvPr/>
        </p:nvSpPr>
        <p:spPr>
          <a:xfrm>
            <a:off x="1864327" y="2796700"/>
            <a:ext cx="960649" cy="829968"/>
          </a:xfrm>
          <a:custGeom>
            <a:rect b="b" l="l" r="r" t="t"/>
            <a:pathLst>
              <a:path extrusionOk="0" h="27691" w="32051">
                <a:moveTo>
                  <a:pt x="5649" y="1"/>
                </a:moveTo>
                <a:cubicBezTo>
                  <a:pt x="2530" y="1"/>
                  <a:pt x="0" y="2529"/>
                  <a:pt x="0" y="5648"/>
                </a:cubicBezTo>
                <a:lnTo>
                  <a:pt x="0" y="16001"/>
                </a:lnTo>
                <a:cubicBezTo>
                  <a:pt x="0" y="19119"/>
                  <a:pt x="2530" y="21649"/>
                  <a:pt x="5649" y="21649"/>
                </a:cubicBezTo>
                <a:lnTo>
                  <a:pt x="21683" y="21649"/>
                </a:lnTo>
                <a:cubicBezTo>
                  <a:pt x="23381" y="21649"/>
                  <a:pt x="24988" y="22412"/>
                  <a:pt x="26060" y="23727"/>
                </a:cubicBezTo>
                <a:lnTo>
                  <a:pt x="28726" y="26998"/>
                </a:lnTo>
                <a:cubicBezTo>
                  <a:pt x="29117" y="27476"/>
                  <a:pt x="29643" y="27690"/>
                  <a:pt x="30160" y="27690"/>
                </a:cubicBezTo>
                <a:cubicBezTo>
                  <a:pt x="31119" y="27690"/>
                  <a:pt x="32051" y="26958"/>
                  <a:pt x="32051" y="25814"/>
                </a:cubicBezTo>
                <a:lnTo>
                  <a:pt x="32051" y="21649"/>
                </a:lnTo>
                <a:lnTo>
                  <a:pt x="32051" y="9424"/>
                </a:lnTo>
                <a:lnTo>
                  <a:pt x="32051" y="5648"/>
                </a:lnTo>
                <a:cubicBezTo>
                  <a:pt x="32051" y="2529"/>
                  <a:pt x="29523" y="1"/>
                  <a:pt x="26402" y="1"/>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75"/>
          <p:cNvSpPr/>
          <p:nvPr/>
        </p:nvSpPr>
        <p:spPr>
          <a:xfrm>
            <a:off x="2010539" y="2996445"/>
            <a:ext cx="619891" cy="76400"/>
          </a:xfrm>
          <a:custGeom>
            <a:rect b="b" l="l" r="r" t="t"/>
            <a:pathLst>
              <a:path extrusionOk="0" h="2549" w="20682">
                <a:moveTo>
                  <a:pt x="1274" y="0"/>
                </a:moveTo>
                <a:cubicBezTo>
                  <a:pt x="573" y="0"/>
                  <a:pt x="1" y="574"/>
                  <a:pt x="1" y="1275"/>
                </a:cubicBezTo>
                <a:cubicBezTo>
                  <a:pt x="1" y="1974"/>
                  <a:pt x="573" y="2548"/>
                  <a:pt x="1274" y="2548"/>
                </a:cubicBezTo>
                <a:lnTo>
                  <a:pt x="19409" y="2548"/>
                </a:lnTo>
                <a:cubicBezTo>
                  <a:pt x="20110" y="2548"/>
                  <a:pt x="20682" y="1974"/>
                  <a:pt x="20682" y="1275"/>
                </a:cubicBezTo>
                <a:cubicBezTo>
                  <a:pt x="20682" y="574"/>
                  <a:pt x="20110" y="0"/>
                  <a:pt x="19409" y="0"/>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75"/>
          <p:cNvSpPr/>
          <p:nvPr/>
        </p:nvSpPr>
        <p:spPr>
          <a:xfrm>
            <a:off x="2010539" y="3141488"/>
            <a:ext cx="474135" cy="76340"/>
          </a:xfrm>
          <a:custGeom>
            <a:rect b="b" l="l" r="r" t="t"/>
            <a:pathLst>
              <a:path extrusionOk="0" h="2547" w="15819">
                <a:moveTo>
                  <a:pt x="1274" y="0"/>
                </a:moveTo>
                <a:cubicBezTo>
                  <a:pt x="573" y="0"/>
                  <a:pt x="1" y="574"/>
                  <a:pt x="1" y="1274"/>
                </a:cubicBezTo>
                <a:cubicBezTo>
                  <a:pt x="1" y="1974"/>
                  <a:pt x="573" y="2547"/>
                  <a:pt x="1274" y="2547"/>
                </a:cubicBezTo>
                <a:lnTo>
                  <a:pt x="14545" y="2547"/>
                </a:lnTo>
                <a:cubicBezTo>
                  <a:pt x="15246" y="2547"/>
                  <a:pt x="15818" y="1974"/>
                  <a:pt x="15818" y="1274"/>
                </a:cubicBezTo>
                <a:cubicBezTo>
                  <a:pt x="15818" y="574"/>
                  <a:pt x="15246" y="0"/>
                  <a:pt x="14545" y="0"/>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75"/>
          <p:cNvSpPr/>
          <p:nvPr/>
        </p:nvSpPr>
        <p:spPr>
          <a:xfrm>
            <a:off x="2502018" y="3141488"/>
            <a:ext cx="121838" cy="76340"/>
          </a:xfrm>
          <a:custGeom>
            <a:rect b="b" l="l" r="r" t="t"/>
            <a:pathLst>
              <a:path extrusionOk="0" h="2547" w="4065">
                <a:moveTo>
                  <a:pt x="1273" y="0"/>
                </a:moveTo>
                <a:cubicBezTo>
                  <a:pt x="572" y="0"/>
                  <a:pt x="0" y="574"/>
                  <a:pt x="0" y="1274"/>
                </a:cubicBezTo>
                <a:cubicBezTo>
                  <a:pt x="0" y="1974"/>
                  <a:pt x="572" y="2547"/>
                  <a:pt x="1273" y="2547"/>
                </a:cubicBezTo>
                <a:lnTo>
                  <a:pt x="2791" y="2547"/>
                </a:lnTo>
                <a:cubicBezTo>
                  <a:pt x="3492" y="2547"/>
                  <a:pt x="4065" y="1974"/>
                  <a:pt x="4065" y="1274"/>
                </a:cubicBezTo>
                <a:cubicBezTo>
                  <a:pt x="4065" y="574"/>
                  <a:pt x="3492" y="0"/>
                  <a:pt x="2791" y="0"/>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75"/>
          <p:cNvSpPr/>
          <p:nvPr/>
        </p:nvSpPr>
        <p:spPr>
          <a:xfrm>
            <a:off x="1778932" y="3549460"/>
            <a:ext cx="641082" cy="553892"/>
          </a:xfrm>
          <a:custGeom>
            <a:rect b="b" l="l" r="r" t="t"/>
            <a:pathLst>
              <a:path extrusionOk="0" h="18480" w="21389">
                <a:moveTo>
                  <a:pt x="3769" y="1"/>
                </a:moveTo>
                <a:cubicBezTo>
                  <a:pt x="1688" y="1"/>
                  <a:pt x="0" y="1688"/>
                  <a:pt x="0" y="3769"/>
                </a:cubicBezTo>
                <a:lnTo>
                  <a:pt x="0" y="6289"/>
                </a:lnTo>
                <a:lnTo>
                  <a:pt x="0" y="14448"/>
                </a:lnTo>
                <a:lnTo>
                  <a:pt x="0" y="17228"/>
                </a:lnTo>
                <a:cubicBezTo>
                  <a:pt x="0" y="17990"/>
                  <a:pt x="622" y="18480"/>
                  <a:pt x="1262" y="18480"/>
                </a:cubicBezTo>
                <a:cubicBezTo>
                  <a:pt x="1607" y="18480"/>
                  <a:pt x="1957" y="18337"/>
                  <a:pt x="2217" y="18017"/>
                </a:cubicBezTo>
                <a:lnTo>
                  <a:pt x="3999" y="15834"/>
                </a:lnTo>
                <a:cubicBezTo>
                  <a:pt x="4714" y="14956"/>
                  <a:pt x="5787" y="14448"/>
                  <a:pt x="6919" y="14448"/>
                </a:cubicBezTo>
                <a:lnTo>
                  <a:pt x="17620" y="14448"/>
                </a:lnTo>
                <a:cubicBezTo>
                  <a:pt x="19701" y="14448"/>
                  <a:pt x="21389" y="12760"/>
                  <a:pt x="21389" y="10679"/>
                </a:cubicBezTo>
                <a:lnTo>
                  <a:pt x="21389" y="3769"/>
                </a:lnTo>
                <a:cubicBezTo>
                  <a:pt x="21389" y="1688"/>
                  <a:pt x="19701" y="1"/>
                  <a:pt x="17620" y="1"/>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75"/>
          <p:cNvSpPr/>
          <p:nvPr/>
        </p:nvSpPr>
        <p:spPr>
          <a:xfrm>
            <a:off x="1908748" y="3682784"/>
            <a:ext cx="413710" cy="50953"/>
          </a:xfrm>
          <a:custGeom>
            <a:rect b="b" l="l" r="r" t="t"/>
            <a:pathLst>
              <a:path extrusionOk="0" h="1700" w="13803">
                <a:moveTo>
                  <a:pt x="851" y="1"/>
                </a:moveTo>
                <a:cubicBezTo>
                  <a:pt x="383" y="1"/>
                  <a:pt x="0" y="382"/>
                  <a:pt x="0" y="849"/>
                </a:cubicBezTo>
                <a:cubicBezTo>
                  <a:pt x="0" y="1317"/>
                  <a:pt x="383" y="1700"/>
                  <a:pt x="851" y="1700"/>
                </a:cubicBezTo>
                <a:lnTo>
                  <a:pt x="12952" y="1700"/>
                </a:lnTo>
                <a:cubicBezTo>
                  <a:pt x="13419" y="1700"/>
                  <a:pt x="13802" y="1317"/>
                  <a:pt x="13802" y="849"/>
                </a:cubicBezTo>
                <a:cubicBezTo>
                  <a:pt x="13802" y="382"/>
                  <a:pt x="13419" y="1"/>
                  <a:pt x="12952" y="1"/>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75"/>
          <p:cNvSpPr/>
          <p:nvPr/>
        </p:nvSpPr>
        <p:spPr>
          <a:xfrm>
            <a:off x="2006013" y="3779569"/>
            <a:ext cx="316450" cy="50953"/>
          </a:xfrm>
          <a:custGeom>
            <a:rect b="b" l="l" r="r" t="t"/>
            <a:pathLst>
              <a:path extrusionOk="0" h="1700" w="10558">
                <a:moveTo>
                  <a:pt x="851" y="1"/>
                </a:moveTo>
                <a:cubicBezTo>
                  <a:pt x="384" y="1"/>
                  <a:pt x="0" y="382"/>
                  <a:pt x="0" y="851"/>
                </a:cubicBezTo>
                <a:cubicBezTo>
                  <a:pt x="0" y="1318"/>
                  <a:pt x="384" y="1700"/>
                  <a:pt x="851" y="1700"/>
                </a:cubicBezTo>
                <a:lnTo>
                  <a:pt x="9707" y="1700"/>
                </a:lnTo>
                <a:cubicBezTo>
                  <a:pt x="10174" y="1700"/>
                  <a:pt x="10557" y="1318"/>
                  <a:pt x="10557" y="851"/>
                </a:cubicBezTo>
                <a:cubicBezTo>
                  <a:pt x="10557" y="382"/>
                  <a:pt x="10174" y="1"/>
                  <a:pt x="9707" y="1"/>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75"/>
          <p:cNvSpPr/>
          <p:nvPr/>
        </p:nvSpPr>
        <p:spPr>
          <a:xfrm>
            <a:off x="1913184" y="3779569"/>
            <a:ext cx="81315" cy="50953"/>
          </a:xfrm>
          <a:custGeom>
            <a:rect b="b" l="l" r="r" t="t"/>
            <a:pathLst>
              <a:path extrusionOk="0" h="1700" w="2713">
                <a:moveTo>
                  <a:pt x="849" y="1"/>
                </a:moveTo>
                <a:cubicBezTo>
                  <a:pt x="382" y="1"/>
                  <a:pt x="0" y="382"/>
                  <a:pt x="0" y="851"/>
                </a:cubicBezTo>
                <a:cubicBezTo>
                  <a:pt x="0" y="1318"/>
                  <a:pt x="382" y="1700"/>
                  <a:pt x="849" y="1700"/>
                </a:cubicBezTo>
                <a:lnTo>
                  <a:pt x="1862" y="1700"/>
                </a:lnTo>
                <a:cubicBezTo>
                  <a:pt x="2329" y="1700"/>
                  <a:pt x="2713" y="1318"/>
                  <a:pt x="2713" y="851"/>
                </a:cubicBezTo>
                <a:cubicBezTo>
                  <a:pt x="2713" y="382"/>
                  <a:pt x="2329" y="1"/>
                  <a:pt x="1862" y="1"/>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75"/>
          <p:cNvSpPr/>
          <p:nvPr/>
        </p:nvSpPr>
        <p:spPr>
          <a:xfrm>
            <a:off x="2538886" y="3765361"/>
            <a:ext cx="104484" cy="89528"/>
          </a:xfrm>
          <a:custGeom>
            <a:rect b="b" l="l" r="r" t="t"/>
            <a:pathLst>
              <a:path extrusionOk="0" h="2987" w="3486">
                <a:moveTo>
                  <a:pt x="1529" y="1"/>
                </a:moveTo>
                <a:cubicBezTo>
                  <a:pt x="749" y="1"/>
                  <a:pt x="0" y="687"/>
                  <a:pt x="37" y="1493"/>
                </a:cubicBezTo>
                <a:cubicBezTo>
                  <a:pt x="73" y="2302"/>
                  <a:pt x="693" y="2986"/>
                  <a:pt x="1529" y="2986"/>
                </a:cubicBezTo>
                <a:lnTo>
                  <a:pt x="1956" y="2986"/>
                </a:lnTo>
                <a:cubicBezTo>
                  <a:pt x="2736" y="2986"/>
                  <a:pt x="3486" y="2300"/>
                  <a:pt x="3450" y="1493"/>
                </a:cubicBezTo>
                <a:cubicBezTo>
                  <a:pt x="3412" y="683"/>
                  <a:pt x="2793" y="1"/>
                  <a:pt x="1956" y="1"/>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75"/>
          <p:cNvSpPr/>
          <p:nvPr/>
        </p:nvSpPr>
        <p:spPr>
          <a:xfrm>
            <a:off x="2682160" y="3816496"/>
            <a:ext cx="214303" cy="166287"/>
          </a:xfrm>
          <a:custGeom>
            <a:rect b="b" l="l" r="r" t="t"/>
            <a:pathLst>
              <a:path extrusionOk="0" h="5548" w="7150">
                <a:moveTo>
                  <a:pt x="3575" y="1"/>
                </a:moveTo>
                <a:cubicBezTo>
                  <a:pt x="7" y="1"/>
                  <a:pt x="0" y="5547"/>
                  <a:pt x="3575" y="5547"/>
                </a:cubicBezTo>
                <a:cubicBezTo>
                  <a:pt x="7144" y="5547"/>
                  <a:pt x="7149" y="1"/>
                  <a:pt x="3575" y="1"/>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75"/>
          <p:cNvSpPr/>
          <p:nvPr/>
        </p:nvSpPr>
        <p:spPr>
          <a:xfrm>
            <a:off x="741900" y="3597427"/>
            <a:ext cx="139703" cy="325899"/>
          </a:xfrm>
          <a:custGeom>
            <a:rect b="b" l="l" r="r" t="t"/>
            <a:pathLst>
              <a:path extrusionOk="0" h="7199" w="3086">
                <a:moveTo>
                  <a:pt x="1543" y="0"/>
                </a:moveTo>
                <a:cubicBezTo>
                  <a:pt x="694" y="0"/>
                  <a:pt x="0" y="694"/>
                  <a:pt x="0" y="1543"/>
                </a:cubicBezTo>
                <a:lnTo>
                  <a:pt x="0" y="5655"/>
                </a:lnTo>
                <a:cubicBezTo>
                  <a:pt x="0" y="6504"/>
                  <a:pt x="694" y="7198"/>
                  <a:pt x="1543" y="7198"/>
                </a:cubicBezTo>
                <a:cubicBezTo>
                  <a:pt x="2392" y="7198"/>
                  <a:pt x="3086" y="6504"/>
                  <a:pt x="3086" y="5655"/>
                </a:cubicBezTo>
                <a:lnTo>
                  <a:pt x="3086" y="1543"/>
                </a:lnTo>
                <a:cubicBezTo>
                  <a:pt x="3086" y="694"/>
                  <a:pt x="2392" y="0"/>
                  <a:pt x="1543"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5" name="Google Shape;19385;p75"/>
          <p:cNvSpPr/>
          <p:nvPr/>
        </p:nvSpPr>
        <p:spPr>
          <a:xfrm>
            <a:off x="935199" y="3379089"/>
            <a:ext cx="139748" cy="544236"/>
          </a:xfrm>
          <a:custGeom>
            <a:rect b="b" l="l" r="r" t="t"/>
            <a:pathLst>
              <a:path extrusionOk="0" h="12022" w="3087">
                <a:moveTo>
                  <a:pt x="1543" y="1"/>
                </a:moveTo>
                <a:cubicBezTo>
                  <a:pt x="694" y="1"/>
                  <a:pt x="0" y="695"/>
                  <a:pt x="0" y="1543"/>
                </a:cubicBezTo>
                <a:lnTo>
                  <a:pt x="0" y="10478"/>
                </a:lnTo>
                <a:cubicBezTo>
                  <a:pt x="0" y="11327"/>
                  <a:pt x="694" y="12021"/>
                  <a:pt x="1543" y="12021"/>
                </a:cubicBezTo>
                <a:cubicBezTo>
                  <a:pt x="2392" y="12021"/>
                  <a:pt x="3086" y="11327"/>
                  <a:pt x="3086" y="10478"/>
                </a:cubicBezTo>
                <a:lnTo>
                  <a:pt x="3086" y="1543"/>
                </a:lnTo>
                <a:cubicBezTo>
                  <a:pt x="3086" y="695"/>
                  <a:pt x="2392" y="1"/>
                  <a:pt x="1543" y="1"/>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75"/>
          <p:cNvSpPr/>
          <p:nvPr/>
        </p:nvSpPr>
        <p:spPr>
          <a:xfrm>
            <a:off x="1128407" y="3507339"/>
            <a:ext cx="139839" cy="415986"/>
          </a:xfrm>
          <a:custGeom>
            <a:rect b="b" l="l" r="r" t="t"/>
            <a:pathLst>
              <a:path extrusionOk="0" h="9189" w="3089">
                <a:moveTo>
                  <a:pt x="1544" y="0"/>
                </a:moveTo>
                <a:cubicBezTo>
                  <a:pt x="695" y="0"/>
                  <a:pt x="1" y="694"/>
                  <a:pt x="1" y="1543"/>
                </a:cubicBezTo>
                <a:lnTo>
                  <a:pt x="1" y="7645"/>
                </a:lnTo>
                <a:cubicBezTo>
                  <a:pt x="1" y="8494"/>
                  <a:pt x="695" y="9188"/>
                  <a:pt x="1544" y="9188"/>
                </a:cubicBezTo>
                <a:cubicBezTo>
                  <a:pt x="2394" y="9188"/>
                  <a:pt x="3088" y="8494"/>
                  <a:pt x="3088" y="7645"/>
                </a:cubicBezTo>
                <a:lnTo>
                  <a:pt x="3088" y="1543"/>
                </a:lnTo>
                <a:cubicBezTo>
                  <a:pt x="3088" y="694"/>
                  <a:pt x="2394" y="0"/>
                  <a:pt x="154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75"/>
          <p:cNvSpPr/>
          <p:nvPr/>
        </p:nvSpPr>
        <p:spPr>
          <a:xfrm>
            <a:off x="1321705" y="3350660"/>
            <a:ext cx="139839" cy="572665"/>
          </a:xfrm>
          <a:custGeom>
            <a:rect b="b" l="l" r="r" t="t"/>
            <a:pathLst>
              <a:path extrusionOk="0" h="12650" w="3089">
                <a:moveTo>
                  <a:pt x="1545" y="0"/>
                </a:moveTo>
                <a:cubicBezTo>
                  <a:pt x="697" y="0"/>
                  <a:pt x="1" y="694"/>
                  <a:pt x="1" y="1543"/>
                </a:cubicBezTo>
                <a:lnTo>
                  <a:pt x="1" y="11106"/>
                </a:lnTo>
                <a:cubicBezTo>
                  <a:pt x="1" y="11955"/>
                  <a:pt x="697" y="12649"/>
                  <a:pt x="1545" y="12649"/>
                </a:cubicBezTo>
                <a:cubicBezTo>
                  <a:pt x="2394" y="12649"/>
                  <a:pt x="3088" y="11955"/>
                  <a:pt x="3088" y="11106"/>
                </a:cubicBezTo>
                <a:lnTo>
                  <a:pt x="3088" y="1543"/>
                </a:lnTo>
                <a:cubicBezTo>
                  <a:pt x="3088" y="694"/>
                  <a:pt x="2394" y="0"/>
                  <a:pt x="1545" y="0"/>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75"/>
          <p:cNvSpPr/>
          <p:nvPr/>
        </p:nvSpPr>
        <p:spPr>
          <a:xfrm>
            <a:off x="5711275" y="3558303"/>
            <a:ext cx="389702" cy="492628"/>
          </a:xfrm>
          <a:custGeom>
            <a:rect b="b" l="l" r="r" t="t"/>
            <a:pathLst>
              <a:path extrusionOk="0" h="16436" w="13002">
                <a:moveTo>
                  <a:pt x="3402" y="0"/>
                </a:moveTo>
                <a:cubicBezTo>
                  <a:pt x="3048" y="0"/>
                  <a:pt x="2762" y="286"/>
                  <a:pt x="2762" y="640"/>
                </a:cubicBezTo>
                <a:cubicBezTo>
                  <a:pt x="2762" y="994"/>
                  <a:pt x="3048" y="1280"/>
                  <a:pt x="3402" y="1280"/>
                </a:cubicBezTo>
                <a:lnTo>
                  <a:pt x="6389" y="1280"/>
                </a:lnTo>
                <a:cubicBezTo>
                  <a:pt x="6743" y="1280"/>
                  <a:pt x="7029" y="994"/>
                  <a:pt x="7029" y="640"/>
                </a:cubicBezTo>
                <a:cubicBezTo>
                  <a:pt x="7029" y="286"/>
                  <a:pt x="6741" y="0"/>
                  <a:pt x="6389" y="0"/>
                </a:cubicBezTo>
                <a:close/>
                <a:moveTo>
                  <a:pt x="9374" y="0"/>
                </a:moveTo>
                <a:cubicBezTo>
                  <a:pt x="9021" y="0"/>
                  <a:pt x="8734" y="286"/>
                  <a:pt x="8734" y="640"/>
                </a:cubicBezTo>
                <a:cubicBezTo>
                  <a:pt x="8734" y="994"/>
                  <a:pt x="9021" y="1280"/>
                  <a:pt x="9374" y="1280"/>
                </a:cubicBezTo>
                <a:lnTo>
                  <a:pt x="12361" y="1280"/>
                </a:lnTo>
                <a:cubicBezTo>
                  <a:pt x="12713" y="1280"/>
                  <a:pt x="13001" y="994"/>
                  <a:pt x="13001" y="640"/>
                </a:cubicBezTo>
                <a:cubicBezTo>
                  <a:pt x="13001" y="286"/>
                  <a:pt x="12713" y="0"/>
                  <a:pt x="12361" y="0"/>
                </a:cubicBezTo>
                <a:close/>
                <a:moveTo>
                  <a:pt x="640" y="224"/>
                </a:moveTo>
                <a:cubicBezTo>
                  <a:pt x="286" y="224"/>
                  <a:pt x="0" y="510"/>
                  <a:pt x="0" y="864"/>
                </a:cubicBezTo>
                <a:lnTo>
                  <a:pt x="0" y="3851"/>
                </a:lnTo>
                <a:cubicBezTo>
                  <a:pt x="0" y="4205"/>
                  <a:pt x="286" y="4491"/>
                  <a:pt x="640" y="4491"/>
                </a:cubicBezTo>
                <a:cubicBezTo>
                  <a:pt x="994" y="4491"/>
                  <a:pt x="1280" y="4205"/>
                  <a:pt x="1280" y="3851"/>
                </a:cubicBezTo>
                <a:lnTo>
                  <a:pt x="1280" y="864"/>
                </a:lnTo>
                <a:cubicBezTo>
                  <a:pt x="1280" y="510"/>
                  <a:pt x="994" y="224"/>
                  <a:pt x="640" y="224"/>
                </a:cubicBezTo>
                <a:close/>
                <a:moveTo>
                  <a:pt x="640" y="6197"/>
                </a:moveTo>
                <a:cubicBezTo>
                  <a:pt x="286" y="6197"/>
                  <a:pt x="0" y="6483"/>
                  <a:pt x="0" y="6836"/>
                </a:cubicBezTo>
                <a:lnTo>
                  <a:pt x="0" y="9824"/>
                </a:lnTo>
                <a:cubicBezTo>
                  <a:pt x="0" y="10177"/>
                  <a:pt x="286" y="10463"/>
                  <a:pt x="640" y="10463"/>
                </a:cubicBezTo>
                <a:cubicBezTo>
                  <a:pt x="994" y="10463"/>
                  <a:pt x="1280" y="10177"/>
                  <a:pt x="1280" y="9824"/>
                </a:cubicBezTo>
                <a:lnTo>
                  <a:pt x="1280" y="6836"/>
                </a:lnTo>
                <a:cubicBezTo>
                  <a:pt x="1280" y="6483"/>
                  <a:pt x="994" y="6197"/>
                  <a:pt x="640" y="6197"/>
                </a:cubicBezTo>
                <a:close/>
                <a:moveTo>
                  <a:pt x="640" y="12169"/>
                </a:moveTo>
                <a:cubicBezTo>
                  <a:pt x="286" y="12169"/>
                  <a:pt x="0" y="12457"/>
                  <a:pt x="0" y="12809"/>
                </a:cubicBezTo>
                <a:lnTo>
                  <a:pt x="0" y="15796"/>
                </a:lnTo>
                <a:cubicBezTo>
                  <a:pt x="0" y="16150"/>
                  <a:pt x="286" y="16436"/>
                  <a:pt x="640" y="16436"/>
                </a:cubicBezTo>
                <a:cubicBezTo>
                  <a:pt x="994" y="16436"/>
                  <a:pt x="1280" y="16150"/>
                  <a:pt x="1280" y="15796"/>
                </a:cubicBezTo>
                <a:lnTo>
                  <a:pt x="1280" y="12809"/>
                </a:lnTo>
                <a:cubicBezTo>
                  <a:pt x="1280" y="12457"/>
                  <a:pt x="994" y="12169"/>
                  <a:pt x="640" y="12169"/>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75"/>
          <p:cNvSpPr/>
          <p:nvPr/>
        </p:nvSpPr>
        <p:spPr>
          <a:xfrm>
            <a:off x="3388221" y="2979270"/>
            <a:ext cx="901213" cy="901213"/>
          </a:xfrm>
          <a:custGeom>
            <a:rect b="b" l="l" r="r" t="t"/>
            <a:pathLst>
              <a:path extrusionOk="0" h="30068" w="30068">
                <a:moveTo>
                  <a:pt x="15034" y="1"/>
                </a:moveTo>
                <a:cubicBezTo>
                  <a:pt x="11046" y="1"/>
                  <a:pt x="7224" y="1585"/>
                  <a:pt x="4404" y="4404"/>
                </a:cubicBezTo>
                <a:cubicBezTo>
                  <a:pt x="1585" y="7223"/>
                  <a:pt x="1" y="11048"/>
                  <a:pt x="1" y="15035"/>
                </a:cubicBezTo>
                <a:cubicBezTo>
                  <a:pt x="1" y="19022"/>
                  <a:pt x="1585" y="22845"/>
                  <a:pt x="4404" y="25664"/>
                </a:cubicBezTo>
                <a:cubicBezTo>
                  <a:pt x="7224" y="28484"/>
                  <a:pt x="11046" y="30068"/>
                  <a:pt x="15034" y="30068"/>
                </a:cubicBezTo>
                <a:cubicBezTo>
                  <a:pt x="19021" y="30068"/>
                  <a:pt x="22845" y="28484"/>
                  <a:pt x="25664" y="25664"/>
                </a:cubicBezTo>
                <a:cubicBezTo>
                  <a:pt x="28484" y="22845"/>
                  <a:pt x="30068" y="19022"/>
                  <a:pt x="30068" y="15035"/>
                </a:cubicBezTo>
                <a:cubicBezTo>
                  <a:pt x="30068" y="11048"/>
                  <a:pt x="28484" y="7223"/>
                  <a:pt x="25664" y="4404"/>
                </a:cubicBezTo>
                <a:cubicBezTo>
                  <a:pt x="22845" y="1585"/>
                  <a:pt x="19021" y="1"/>
                  <a:pt x="15034" y="1"/>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75"/>
          <p:cNvSpPr/>
          <p:nvPr/>
        </p:nvSpPr>
        <p:spPr>
          <a:xfrm>
            <a:off x="3479012" y="3070090"/>
            <a:ext cx="719610" cy="719640"/>
          </a:xfrm>
          <a:custGeom>
            <a:rect b="b" l="l" r="r" t="t"/>
            <a:pathLst>
              <a:path extrusionOk="0" h="24010" w="24009">
                <a:moveTo>
                  <a:pt x="12005" y="1"/>
                </a:moveTo>
                <a:cubicBezTo>
                  <a:pt x="8822" y="1"/>
                  <a:pt x="5767" y="1266"/>
                  <a:pt x="3515" y="3516"/>
                </a:cubicBezTo>
                <a:cubicBezTo>
                  <a:pt x="1265" y="5768"/>
                  <a:pt x="0" y="8820"/>
                  <a:pt x="0" y="12005"/>
                </a:cubicBezTo>
                <a:cubicBezTo>
                  <a:pt x="0" y="15188"/>
                  <a:pt x="1265" y="18242"/>
                  <a:pt x="3515" y="20494"/>
                </a:cubicBezTo>
                <a:cubicBezTo>
                  <a:pt x="5767" y="22744"/>
                  <a:pt x="8822" y="24009"/>
                  <a:pt x="12005" y="24009"/>
                </a:cubicBezTo>
                <a:cubicBezTo>
                  <a:pt x="15189" y="24009"/>
                  <a:pt x="18242" y="22744"/>
                  <a:pt x="20494" y="20494"/>
                </a:cubicBezTo>
                <a:cubicBezTo>
                  <a:pt x="22744" y="18242"/>
                  <a:pt x="24009" y="15188"/>
                  <a:pt x="24009" y="12005"/>
                </a:cubicBezTo>
                <a:cubicBezTo>
                  <a:pt x="24009" y="8820"/>
                  <a:pt x="22744" y="5768"/>
                  <a:pt x="20494" y="3516"/>
                </a:cubicBezTo>
                <a:cubicBezTo>
                  <a:pt x="18242" y="1266"/>
                  <a:pt x="15189" y="1"/>
                  <a:pt x="12005" y="1"/>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75"/>
          <p:cNvSpPr/>
          <p:nvPr/>
        </p:nvSpPr>
        <p:spPr>
          <a:xfrm>
            <a:off x="3540038" y="3131087"/>
            <a:ext cx="597622" cy="597592"/>
          </a:xfrm>
          <a:custGeom>
            <a:rect b="b" l="l" r="r" t="t"/>
            <a:pathLst>
              <a:path extrusionOk="0" h="19938" w="19939">
                <a:moveTo>
                  <a:pt x="9969" y="0"/>
                </a:moveTo>
                <a:cubicBezTo>
                  <a:pt x="7325" y="0"/>
                  <a:pt x="4789" y="1051"/>
                  <a:pt x="2920" y="2922"/>
                </a:cubicBezTo>
                <a:cubicBezTo>
                  <a:pt x="1050" y="4790"/>
                  <a:pt x="1" y="7327"/>
                  <a:pt x="1" y="9970"/>
                </a:cubicBezTo>
                <a:cubicBezTo>
                  <a:pt x="1" y="12613"/>
                  <a:pt x="1050" y="15150"/>
                  <a:pt x="2920" y="17018"/>
                </a:cubicBezTo>
                <a:cubicBezTo>
                  <a:pt x="4789" y="18889"/>
                  <a:pt x="7325" y="19938"/>
                  <a:pt x="9969" y="19938"/>
                </a:cubicBezTo>
                <a:cubicBezTo>
                  <a:pt x="12612" y="19938"/>
                  <a:pt x="15148" y="18889"/>
                  <a:pt x="17017" y="17018"/>
                </a:cubicBezTo>
                <a:cubicBezTo>
                  <a:pt x="18887" y="15150"/>
                  <a:pt x="19938" y="12613"/>
                  <a:pt x="19938" y="9970"/>
                </a:cubicBezTo>
                <a:cubicBezTo>
                  <a:pt x="19938" y="7327"/>
                  <a:pt x="18887" y="4790"/>
                  <a:pt x="17017" y="2922"/>
                </a:cubicBezTo>
                <a:cubicBezTo>
                  <a:pt x="15148" y="1051"/>
                  <a:pt x="12612" y="0"/>
                  <a:pt x="9969" y="0"/>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75"/>
          <p:cNvSpPr/>
          <p:nvPr/>
        </p:nvSpPr>
        <p:spPr>
          <a:xfrm>
            <a:off x="3627562" y="3218610"/>
            <a:ext cx="422582" cy="422582"/>
          </a:xfrm>
          <a:custGeom>
            <a:rect b="b" l="l" r="r" t="t"/>
            <a:pathLst>
              <a:path extrusionOk="0" h="14099" w="14099">
                <a:moveTo>
                  <a:pt x="7049" y="0"/>
                </a:moveTo>
                <a:cubicBezTo>
                  <a:pt x="3155" y="0"/>
                  <a:pt x="0" y="3157"/>
                  <a:pt x="0" y="7050"/>
                </a:cubicBezTo>
                <a:cubicBezTo>
                  <a:pt x="0" y="10943"/>
                  <a:pt x="3155" y="14098"/>
                  <a:pt x="7049" y="14098"/>
                </a:cubicBezTo>
                <a:cubicBezTo>
                  <a:pt x="10942" y="14098"/>
                  <a:pt x="14099" y="10943"/>
                  <a:pt x="14099" y="7050"/>
                </a:cubicBezTo>
                <a:cubicBezTo>
                  <a:pt x="14099" y="3157"/>
                  <a:pt x="10942" y="0"/>
                  <a:pt x="7049" y="0"/>
                </a:cubicBezTo>
                <a:close/>
              </a:path>
            </a:pathLst>
          </a:custGeom>
          <a:solidFill>
            <a:srgbClr val="FB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75"/>
          <p:cNvSpPr/>
          <p:nvPr/>
        </p:nvSpPr>
        <p:spPr>
          <a:xfrm>
            <a:off x="3692335" y="3296512"/>
            <a:ext cx="292921" cy="266875"/>
          </a:xfrm>
          <a:custGeom>
            <a:rect b="b" l="l" r="r" t="t"/>
            <a:pathLst>
              <a:path extrusionOk="0" h="8904" w="9773">
                <a:moveTo>
                  <a:pt x="4887" y="0"/>
                </a:moveTo>
                <a:cubicBezTo>
                  <a:pt x="3748" y="0"/>
                  <a:pt x="2609" y="435"/>
                  <a:pt x="1739" y="1304"/>
                </a:cubicBezTo>
                <a:cubicBezTo>
                  <a:pt x="1" y="3041"/>
                  <a:pt x="1" y="5861"/>
                  <a:pt x="1739" y="7599"/>
                </a:cubicBezTo>
                <a:cubicBezTo>
                  <a:pt x="2609" y="8469"/>
                  <a:pt x="3748" y="8903"/>
                  <a:pt x="4887" y="8903"/>
                </a:cubicBezTo>
                <a:cubicBezTo>
                  <a:pt x="6026" y="8903"/>
                  <a:pt x="7165" y="8469"/>
                  <a:pt x="8034" y="7599"/>
                </a:cubicBezTo>
                <a:cubicBezTo>
                  <a:pt x="9773" y="5861"/>
                  <a:pt x="9773" y="3041"/>
                  <a:pt x="8034" y="1304"/>
                </a:cubicBezTo>
                <a:cubicBezTo>
                  <a:pt x="7165" y="435"/>
                  <a:pt x="6026" y="0"/>
                  <a:pt x="4887" y="0"/>
                </a:cubicBezTo>
                <a:close/>
              </a:path>
            </a:pathLst>
          </a:custGeom>
          <a:gradFill>
            <a:gsLst>
              <a:gs pos="0">
                <a:srgbClr val="93C47D"/>
              </a:gs>
              <a:gs pos="100000">
                <a:srgbClr val="2DE0F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75"/>
          <p:cNvSpPr/>
          <p:nvPr/>
        </p:nvSpPr>
        <p:spPr>
          <a:xfrm>
            <a:off x="3109376" y="3410742"/>
            <a:ext cx="242148" cy="640183"/>
          </a:xfrm>
          <a:custGeom>
            <a:rect b="b" l="l" r="r" t="t"/>
            <a:pathLst>
              <a:path extrusionOk="0" h="21359" w="8079">
                <a:moveTo>
                  <a:pt x="4453" y="0"/>
                </a:moveTo>
                <a:cubicBezTo>
                  <a:pt x="4100" y="0"/>
                  <a:pt x="3813" y="286"/>
                  <a:pt x="3813" y="640"/>
                </a:cubicBezTo>
                <a:cubicBezTo>
                  <a:pt x="3813" y="994"/>
                  <a:pt x="4100" y="1280"/>
                  <a:pt x="4453" y="1280"/>
                </a:cubicBezTo>
                <a:lnTo>
                  <a:pt x="7439" y="1280"/>
                </a:lnTo>
                <a:cubicBezTo>
                  <a:pt x="7792" y="1280"/>
                  <a:pt x="8078" y="994"/>
                  <a:pt x="8078" y="640"/>
                </a:cubicBezTo>
                <a:cubicBezTo>
                  <a:pt x="8078" y="286"/>
                  <a:pt x="7792" y="0"/>
                  <a:pt x="7439" y="0"/>
                </a:cubicBezTo>
                <a:close/>
                <a:moveTo>
                  <a:pt x="640" y="0"/>
                </a:moveTo>
                <a:cubicBezTo>
                  <a:pt x="288" y="0"/>
                  <a:pt x="0" y="286"/>
                  <a:pt x="0" y="640"/>
                </a:cubicBezTo>
                <a:lnTo>
                  <a:pt x="0" y="2801"/>
                </a:lnTo>
                <a:cubicBezTo>
                  <a:pt x="0" y="3155"/>
                  <a:pt x="288" y="3441"/>
                  <a:pt x="640" y="3441"/>
                </a:cubicBezTo>
                <a:cubicBezTo>
                  <a:pt x="994" y="3441"/>
                  <a:pt x="1280" y="3155"/>
                  <a:pt x="1280" y="2801"/>
                </a:cubicBezTo>
                <a:lnTo>
                  <a:pt x="1280" y="1280"/>
                </a:lnTo>
                <a:lnTo>
                  <a:pt x="1466" y="1280"/>
                </a:lnTo>
                <a:cubicBezTo>
                  <a:pt x="1820" y="1280"/>
                  <a:pt x="2106" y="994"/>
                  <a:pt x="2106" y="640"/>
                </a:cubicBezTo>
                <a:cubicBezTo>
                  <a:pt x="2106" y="286"/>
                  <a:pt x="1820" y="0"/>
                  <a:pt x="1466" y="0"/>
                </a:cubicBezTo>
                <a:close/>
                <a:moveTo>
                  <a:pt x="640" y="5147"/>
                </a:moveTo>
                <a:cubicBezTo>
                  <a:pt x="288" y="5147"/>
                  <a:pt x="0" y="5433"/>
                  <a:pt x="0" y="5787"/>
                </a:cubicBezTo>
                <a:lnTo>
                  <a:pt x="0" y="8774"/>
                </a:lnTo>
                <a:cubicBezTo>
                  <a:pt x="0" y="9128"/>
                  <a:pt x="288" y="9414"/>
                  <a:pt x="640" y="9414"/>
                </a:cubicBezTo>
                <a:cubicBezTo>
                  <a:pt x="994" y="9414"/>
                  <a:pt x="1280" y="9128"/>
                  <a:pt x="1280" y="8774"/>
                </a:cubicBezTo>
                <a:lnTo>
                  <a:pt x="1280" y="5787"/>
                </a:lnTo>
                <a:cubicBezTo>
                  <a:pt x="1280" y="5433"/>
                  <a:pt x="994" y="5147"/>
                  <a:pt x="640" y="5147"/>
                </a:cubicBezTo>
                <a:close/>
                <a:moveTo>
                  <a:pt x="640" y="11120"/>
                </a:moveTo>
                <a:cubicBezTo>
                  <a:pt x="288" y="11120"/>
                  <a:pt x="0" y="11406"/>
                  <a:pt x="0" y="11759"/>
                </a:cubicBezTo>
                <a:lnTo>
                  <a:pt x="0" y="14747"/>
                </a:lnTo>
                <a:cubicBezTo>
                  <a:pt x="0" y="15100"/>
                  <a:pt x="288" y="15386"/>
                  <a:pt x="640" y="15386"/>
                </a:cubicBezTo>
                <a:cubicBezTo>
                  <a:pt x="994" y="15386"/>
                  <a:pt x="1280" y="15100"/>
                  <a:pt x="1280" y="14747"/>
                </a:cubicBezTo>
                <a:lnTo>
                  <a:pt x="1280" y="11759"/>
                </a:lnTo>
                <a:cubicBezTo>
                  <a:pt x="1280" y="11406"/>
                  <a:pt x="994" y="11120"/>
                  <a:pt x="640" y="11120"/>
                </a:cubicBezTo>
                <a:close/>
                <a:moveTo>
                  <a:pt x="640" y="17092"/>
                </a:moveTo>
                <a:cubicBezTo>
                  <a:pt x="288" y="17092"/>
                  <a:pt x="0" y="17380"/>
                  <a:pt x="0" y="17732"/>
                </a:cubicBezTo>
                <a:lnTo>
                  <a:pt x="0" y="20719"/>
                </a:lnTo>
                <a:cubicBezTo>
                  <a:pt x="0" y="21073"/>
                  <a:pt x="288" y="21359"/>
                  <a:pt x="640" y="21359"/>
                </a:cubicBezTo>
                <a:cubicBezTo>
                  <a:pt x="994" y="21359"/>
                  <a:pt x="1280" y="21073"/>
                  <a:pt x="1280" y="20719"/>
                </a:cubicBezTo>
                <a:lnTo>
                  <a:pt x="1280" y="17732"/>
                </a:lnTo>
                <a:cubicBezTo>
                  <a:pt x="1280" y="17380"/>
                  <a:pt x="994" y="17092"/>
                  <a:pt x="640" y="1709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75"/>
          <p:cNvSpPr/>
          <p:nvPr/>
        </p:nvSpPr>
        <p:spPr>
          <a:xfrm>
            <a:off x="5432789" y="2876100"/>
            <a:ext cx="415209" cy="379212"/>
          </a:xfrm>
          <a:custGeom>
            <a:rect b="b" l="l" r="r" t="t"/>
            <a:pathLst>
              <a:path extrusionOk="0" h="12652" w="13853">
                <a:moveTo>
                  <a:pt x="6927" y="1"/>
                </a:moveTo>
                <a:cubicBezTo>
                  <a:pt x="6515" y="1"/>
                  <a:pt x="6103" y="215"/>
                  <a:pt x="5891" y="645"/>
                </a:cubicBezTo>
                <a:lnTo>
                  <a:pt x="4750" y="2959"/>
                </a:lnTo>
                <a:cubicBezTo>
                  <a:pt x="4580" y="3300"/>
                  <a:pt x="4256" y="3537"/>
                  <a:pt x="3879" y="3591"/>
                </a:cubicBezTo>
                <a:lnTo>
                  <a:pt x="1325" y="3963"/>
                </a:lnTo>
                <a:cubicBezTo>
                  <a:pt x="379" y="4099"/>
                  <a:pt x="1" y="5264"/>
                  <a:pt x="685" y="5931"/>
                </a:cubicBezTo>
                <a:lnTo>
                  <a:pt x="2534" y="7733"/>
                </a:lnTo>
                <a:cubicBezTo>
                  <a:pt x="2805" y="7999"/>
                  <a:pt x="2930" y="8381"/>
                  <a:pt x="2866" y="8756"/>
                </a:cubicBezTo>
                <a:lnTo>
                  <a:pt x="2429" y="11299"/>
                </a:lnTo>
                <a:cubicBezTo>
                  <a:pt x="2301" y="12044"/>
                  <a:pt x="2894" y="12651"/>
                  <a:pt x="3567" y="12651"/>
                </a:cubicBezTo>
                <a:cubicBezTo>
                  <a:pt x="3745" y="12651"/>
                  <a:pt x="3928" y="12609"/>
                  <a:pt x="4105" y="12516"/>
                </a:cubicBezTo>
                <a:lnTo>
                  <a:pt x="6390" y="11315"/>
                </a:lnTo>
                <a:cubicBezTo>
                  <a:pt x="6557" y="11226"/>
                  <a:pt x="6742" y="11182"/>
                  <a:pt x="6927" y="11182"/>
                </a:cubicBezTo>
                <a:cubicBezTo>
                  <a:pt x="7111" y="11182"/>
                  <a:pt x="7296" y="11226"/>
                  <a:pt x="7464" y="11315"/>
                </a:cubicBezTo>
                <a:lnTo>
                  <a:pt x="9748" y="12516"/>
                </a:lnTo>
                <a:cubicBezTo>
                  <a:pt x="9925" y="12609"/>
                  <a:pt x="10108" y="12651"/>
                  <a:pt x="10286" y="12651"/>
                </a:cubicBezTo>
                <a:cubicBezTo>
                  <a:pt x="10959" y="12651"/>
                  <a:pt x="11552" y="12044"/>
                  <a:pt x="11423" y="11299"/>
                </a:cubicBezTo>
                <a:lnTo>
                  <a:pt x="10987" y="8756"/>
                </a:lnTo>
                <a:cubicBezTo>
                  <a:pt x="10923" y="8381"/>
                  <a:pt x="11048" y="7999"/>
                  <a:pt x="11319" y="7733"/>
                </a:cubicBezTo>
                <a:lnTo>
                  <a:pt x="13168" y="5931"/>
                </a:lnTo>
                <a:cubicBezTo>
                  <a:pt x="13852" y="5264"/>
                  <a:pt x="13474" y="4099"/>
                  <a:pt x="12528" y="3963"/>
                </a:cubicBezTo>
                <a:lnTo>
                  <a:pt x="9974" y="3591"/>
                </a:lnTo>
                <a:cubicBezTo>
                  <a:pt x="9597" y="3537"/>
                  <a:pt x="9273" y="3300"/>
                  <a:pt x="9104" y="2959"/>
                </a:cubicBezTo>
                <a:lnTo>
                  <a:pt x="7962" y="645"/>
                </a:lnTo>
                <a:cubicBezTo>
                  <a:pt x="7751" y="215"/>
                  <a:pt x="7339" y="1"/>
                  <a:pt x="6927" y="1"/>
                </a:cubicBez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75"/>
          <p:cNvSpPr/>
          <p:nvPr/>
        </p:nvSpPr>
        <p:spPr>
          <a:xfrm>
            <a:off x="7790112" y="3338589"/>
            <a:ext cx="452335" cy="351010"/>
          </a:xfrm>
          <a:custGeom>
            <a:rect b="b" l="l" r="r" t="t"/>
            <a:pathLst>
              <a:path extrusionOk="0" h="6828" w="8799">
                <a:moveTo>
                  <a:pt x="4400" y="1"/>
                </a:moveTo>
                <a:cubicBezTo>
                  <a:pt x="7" y="1"/>
                  <a:pt x="0" y="6827"/>
                  <a:pt x="4400" y="6827"/>
                </a:cubicBezTo>
                <a:cubicBezTo>
                  <a:pt x="8792" y="6827"/>
                  <a:pt x="8799" y="1"/>
                  <a:pt x="4400" y="1"/>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75"/>
          <p:cNvSpPr/>
          <p:nvPr/>
        </p:nvSpPr>
        <p:spPr>
          <a:xfrm>
            <a:off x="7691668" y="2954891"/>
            <a:ext cx="229329" cy="197405"/>
          </a:xfrm>
          <a:custGeom>
            <a:rect b="b" l="l" r="r" t="t"/>
            <a:pathLst>
              <a:path extrusionOk="0" h="3840" w="4461">
                <a:moveTo>
                  <a:pt x="2475" y="0"/>
                </a:moveTo>
                <a:cubicBezTo>
                  <a:pt x="4" y="0"/>
                  <a:pt x="1" y="3840"/>
                  <a:pt x="2475" y="3840"/>
                </a:cubicBezTo>
                <a:cubicBezTo>
                  <a:pt x="2550" y="3840"/>
                  <a:pt x="2618" y="3825"/>
                  <a:pt x="2688" y="3818"/>
                </a:cubicBezTo>
                <a:cubicBezTo>
                  <a:pt x="2758" y="3826"/>
                  <a:pt x="2827" y="3840"/>
                  <a:pt x="2902" y="3840"/>
                </a:cubicBezTo>
                <a:cubicBezTo>
                  <a:pt x="3988" y="3840"/>
                  <a:pt x="4460" y="2885"/>
                  <a:pt x="4319" y="2055"/>
                </a:cubicBezTo>
                <a:cubicBezTo>
                  <a:pt x="4381" y="1051"/>
                  <a:pt x="3771" y="0"/>
                  <a:pt x="2475"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75"/>
          <p:cNvSpPr/>
          <p:nvPr/>
        </p:nvSpPr>
        <p:spPr>
          <a:xfrm>
            <a:off x="7522798" y="3546888"/>
            <a:ext cx="153554" cy="175659"/>
          </a:xfrm>
          <a:custGeom>
            <a:rect b="b" l="l" r="r" t="t"/>
            <a:pathLst>
              <a:path extrusionOk="0" h="3417" w="2987">
                <a:moveTo>
                  <a:pt x="1551" y="1"/>
                </a:moveTo>
                <a:cubicBezTo>
                  <a:pt x="1532" y="1"/>
                  <a:pt x="1513" y="1"/>
                  <a:pt x="1494" y="2"/>
                </a:cubicBezTo>
                <a:cubicBezTo>
                  <a:pt x="685" y="38"/>
                  <a:pt x="1" y="658"/>
                  <a:pt x="1" y="1495"/>
                </a:cubicBezTo>
                <a:lnTo>
                  <a:pt x="1" y="1921"/>
                </a:lnTo>
                <a:cubicBezTo>
                  <a:pt x="1" y="2685"/>
                  <a:pt x="655" y="3416"/>
                  <a:pt x="1438" y="3416"/>
                </a:cubicBezTo>
                <a:cubicBezTo>
                  <a:pt x="1457" y="3416"/>
                  <a:pt x="1476" y="3416"/>
                  <a:pt x="1494" y="3415"/>
                </a:cubicBezTo>
                <a:cubicBezTo>
                  <a:pt x="2302" y="3379"/>
                  <a:pt x="2986" y="2759"/>
                  <a:pt x="2986" y="1921"/>
                </a:cubicBezTo>
                <a:lnTo>
                  <a:pt x="2986" y="1495"/>
                </a:lnTo>
                <a:cubicBezTo>
                  <a:pt x="2986" y="732"/>
                  <a:pt x="2332" y="1"/>
                  <a:pt x="1551" y="1"/>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9" name="Google Shape;19399;p75"/>
          <p:cNvSpPr/>
          <p:nvPr/>
        </p:nvSpPr>
        <p:spPr>
          <a:xfrm>
            <a:off x="3044602" y="3017277"/>
            <a:ext cx="192723" cy="179056"/>
          </a:xfrm>
          <a:custGeom>
            <a:rect b="b" l="l" r="r" t="t"/>
            <a:pathLst>
              <a:path extrusionOk="0" h="5974" w="6430">
                <a:moveTo>
                  <a:pt x="3002" y="1"/>
                </a:moveTo>
                <a:cubicBezTo>
                  <a:pt x="2235" y="1"/>
                  <a:pt x="1431" y="333"/>
                  <a:pt x="890" y="876"/>
                </a:cubicBezTo>
                <a:cubicBezTo>
                  <a:pt x="599" y="1146"/>
                  <a:pt x="393" y="1467"/>
                  <a:pt x="273" y="1837"/>
                </a:cubicBezTo>
                <a:cubicBezTo>
                  <a:pt x="86" y="2192"/>
                  <a:pt x="0" y="2575"/>
                  <a:pt x="15" y="2986"/>
                </a:cubicBezTo>
                <a:cubicBezTo>
                  <a:pt x="49" y="3760"/>
                  <a:pt x="304" y="4561"/>
                  <a:pt x="890" y="5098"/>
                </a:cubicBezTo>
                <a:cubicBezTo>
                  <a:pt x="1474" y="5635"/>
                  <a:pt x="2193" y="5974"/>
                  <a:pt x="3002" y="5974"/>
                </a:cubicBezTo>
                <a:lnTo>
                  <a:pt x="3428" y="5974"/>
                </a:lnTo>
                <a:cubicBezTo>
                  <a:pt x="4195" y="5974"/>
                  <a:pt x="4999" y="5640"/>
                  <a:pt x="5540" y="5098"/>
                </a:cubicBezTo>
                <a:cubicBezTo>
                  <a:pt x="5831" y="4829"/>
                  <a:pt x="6037" y="4508"/>
                  <a:pt x="6157" y="4138"/>
                </a:cubicBezTo>
                <a:cubicBezTo>
                  <a:pt x="6344" y="3783"/>
                  <a:pt x="6430" y="3398"/>
                  <a:pt x="6415" y="2986"/>
                </a:cubicBezTo>
                <a:cubicBezTo>
                  <a:pt x="6381" y="2215"/>
                  <a:pt x="6126" y="1414"/>
                  <a:pt x="5540" y="876"/>
                </a:cubicBezTo>
                <a:cubicBezTo>
                  <a:pt x="4956" y="340"/>
                  <a:pt x="4237" y="1"/>
                  <a:pt x="3428" y="1"/>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0" name="Google Shape;19400;p75"/>
          <p:cNvSpPr/>
          <p:nvPr/>
        </p:nvSpPr>
        <p:spPr>
          <a:xfrm>
            <a:off x="6216183" y="2982927"/>
            <a:ext cx="1008095" cy="398424"/>
          </a:xfrm>
          <a:custGeom>
            <a:rect b="b" l="l" r="r" t="t"/>
            <a:pathLst>
              <a:path extrusionOk="0" h="13293" w="33634">
                <a:moveTo>
                  <a:pt x="0" y="0"/>
                </a:moveTo>
                <a:lnTo>
                  <a:pt x="16879" y="13293"/>
                </a:lnTo>
                <a:lnTo>
                  <a:pt x="33633" y="0"/>
                </a:lnTo>
                <a:close/>
              </a:path>
            </a:pathLst>
          </a:cu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04" name="Shape 19404"/>
        <p:cNvGrpSpPr/>
        <p:nvPr/>
      </p:nvGrpSpPr>
      <p:grpSpPr>
        <a:xfrm>
          <a:off x="0" y="0"/>
          <a:ext cx="0" cy="0"/>
          <a:chOff x="0" y="0"/>
          <a:chExt cx="0" cy="0"/>
        </a:xfrm>
      </p:grpSpPr>
      <p:sp>
        <p:nvSpPr>
          <p:cNvPr id="19405" name="Google Shape;19405;p76"/>
          <p:cNvSpPr txBox="1"/>
          <p:nvPr>
            <p:ph idx="1" type="body"/>
          </p:nvPr>
        </p:nvSpPr>
        <p:spPr>
          <a:xfrm>
            <a:off x="720000" y="1170126"/>
            <a:ext cx="7704000" cy="3297600"/>
          </a:xfrm>
          <a:prstGeom prst="rect">
            <a:avLst/>
          </a:prstGeom>
        </p:spPr>
        <p:txBody>
          <a:bodyPr anchorCtr="0" anchor="t" bIns="91425" lIns="91425" spcFirstLastPara="1" rIns="91425" wrap="square" tIns="91425">
            <a:noAutofit/>
          </a:bodyPr>
          <a:lstStyle/>
          <a:p>
            <a:pPr indent="0" lvl="0" marL="0" rtl="0" algn="l">
              <a:lnSpc>
                <a:spcPct val="100000"/>
              </a:lnSpc>
              <a:spcBef>
                <a:spcPts val="300"/>
              </a:spcBef>
              <a:spcAft>
                <a:spcPts val="0"/>
              </a:spcAft>
              <a:buClr>
                <a:schemeClr val="dk1"/>
              </a:buClr>
              <a:buSzPts val="1100"/>
              <a:buFont typeface="Arial"/>
              <a:buNone/>
            </a:pPr>
            <a:r>
              <a:rPr lang="en" sz="1200">
                <a:solidFill>
                  <a:schemeClr val="dk1"/>
                </a:solidFill>
              </a:rPr>
              <a:t>Did you like the resources on this template? Get them for free at our other websites:</a:t>
            </a:r>
            <a:endParaRPr sz="1200">
              <a:solidFill>
                <a:schemeClr val="dk1"/>
              </a:solidFill>
            </a:endParaRPr>
          </a:p>
          <a:p>
            <a:pPr indent="0" lvl="0" marL="0" rtl="0" algn="l">
              <a:lnSpc>
                <a:spcPct val="100000"/>
              </a:lnSpc>
              <a:spcBef>
                <a:spcPts val="300"/>
              </a:spcBef>
              <a:spcAft>
                <a:spcPts val="0"/>
              </a:spcAft>
              <a:buClr>
                <a:schemeClr val="dk1"/>
              </a:buClr>
              <a:buSzPts val="1100"/>
              <a:buFont typeface="Arial"/>
              <a:buNone/>
            </a:pPr>
            <a:r>
              <a:t/>
            </a:r>
            <a:endParaRPr sz="1800">
              <a:solidFill>
                <a:schemeClr val="dk1"/>
              </a:solidFill>
              <a:latin typeface="Bebas Neue"/>
              <a:ea typeface="Bebas Neue"/>
              <a:cs typeface="Bebas Neue"/>
              <a:sym typeface="Bebas Neue"/>
            </a:endParaRPr>
          </a:p>
          <a:p>
            <a:pPr indent="0" lvl="0" marL="0" rtl="0" algn="l">
              <a:spcBef>
                <a:spcPts val="0"/>
              </a:spcBef>
              <a:spcAft>
                <a:spcPts val="0"/>
              </a:spcAft>
              <a:buNone/>
            </a:pPr>
            <a:r>
              <a:rPr b="1" lang="en" sz="1800">
                <a:solidFill>
                  <a:schemeClr val="dk1"/>
                </a:solidFill>
              </a:rPr>
              <a:t>VECTORS</a:t>
            </a:r>
            <a:endParaRPr b="1" sz="1800">
              <a:solidFill>
                <a:schemeClr val="dk1"/>
              </a:solidFill>
            </a:endParaRPr>
          </a:p>
          <a:p>
            <a:pPr indent="-203200" lvl="0" marL="241300" rtl="0" algn="l">
              <a:spcBef>
                <a:spcPts val="0"/>
              </a:spcBef>
              <a:spcAft>
                <a:spcPts val="0"/>
              </a:spcAft>
              <a:buSzPts val="1200"/>
              <a:buFont typeface="Anaheim"/>
              <a:buChar char="●"/>
            </a:pPr>
            <a:r>
              <a:rPr lang="en">
                <a:solidFill>
                  <a:schemeClr val="hlink"/>
                </a:solidFill>
                <a:uFill>
                  <a:noFill/>
                </a:uFill>
                <a:hlinkClick r:id="rId3"/>
              </a:rPr>
              <a:t>Flat design marketing template template</a:t>
            </a:r>
            <a:endParaRPr sz="1200">
              <a:solidFill>
                <a:schemeClr val="dk1"/>
              </a:solidFill>
            </a:endParaRPr>
          </a:p>
          <a:p>
            <a:pPr indent="0" lvl="0" marL="0" rtl="0" algn="l">
              <a:spcBef>
                <a:spcPts val="300"/>
              </a:spcBef>
              <a:spcAft>
                <a:spcPts val="0"/>
              </a:spcAft>
              <a:buNone/>
            </a:pPr>
            <a:r>
              <a:t/>
            </a:r>
            <a:endParaRPr sz="1800">
              <a:solidFill>
                <a:schemeClr val="dk1"/>
              </a:solidFill>
            </a:endParaRPr>
          </a:p>
          <a:p>
            <a:pPr indent="0" lvl="0" marL="0" rtl="0" algn="l">
              <a:spcBef>
                <a:spcPts val="300"/>
              </a:spcBef>
              <a:spcAft>
                <a:spcPts val="0"/>
              </a:spcAft>
              <a:buNone/>
            </a:pPr>
            <a:r>
              <a:rPr b="1" lang="en" sz="1800">
                <a:solidFill>
                  <a:schemeClr val="dk1"/>
                </a:solidFill>
              </a:rPr>
              <a:t>PHOTOS</a:t>
            </a:r>
            <a:endParaRPr b="1" sz="1800">
              <a:solidFill>
                <a:schemeClr val="dk1"/>
              </a:solidFill>
            </a:endParaRPr>
          </a:p>
          <a:p>
            <a:pPr indent="-203200" lvl="0" marL="241300" rtl="0" algn="l">
              <a:spcBef>
                <a:spcPts val="0"/>
              </a:spcBef>
              <a:spcAft>
                <a:spcPts val="0"/>
              </a:spcAft>
              <a:buSzPts val="1200"/>
              <a:buFont typeface="Anaheim"/>
              <a:buChar char="●"/>
            </a:pPr>
            <a:r>
              <a:rPr lang="en">
                <a:solidFill>
                  <a:schemeClr val="hlink"/>
                </a:solidFill>
                <a:uFill>
                  <a:noFill/>
                </a:uFill>
                <a:hlinkClick r:id="rId4"/>
              </a:rPr>
              <a:t>Business people in conference room</a:t>
            </a:r>
            <a:endParaRPr sz="1200"/>
          </a:p>
          <a:p>
            <a:pPr indent="-203200" lvl="0" marL="241300" rtl="0" algn="l">
              <a:spcBef>
                <a:spcPts val="0"/>
              </a:spcBef>
              <a:spcAft>
                <a:spcPts val="0"/>
              </a:spcAft>
              <a:buSzPts val="1200"/>
              <a:buChar char="●"/>
            </a:pPr>
            <a:r>
              <a:rPr lang="en">
                <a:uFill>
                  <a:noFill/>
                </a:uFill>
                <a:hlinkClick r:id="rId5"/>
              </a:rPr>
              <a:t>Business people chatting medium shot</a:t>
            </a:r>
            <a:endParaRPr sz="1200"/>
          </a:p>
          <a:p>
            <a:pPr indent="-203200" lvl="0" marL="241300" rtl="0" algn="l">
              <a:spcBef>
                <a:spcPts val="0"/>
              </a:spcBef>
              <a:spcAft>
                <a:spcPts val="0"/>
              </a:spcAft>
              <a:buSzPts val="1200"/>
              <a:buChar char="●"/>
            </a:pPr>
            <a:r>
              <a:rPr lang="en">
                <a:solidFill>
                  <a:schemeClr val="hlink"/>
                </a:solidFill>
                <a:uFill>
                  <a:noFill/>
                </a:uFill>
                <a:hlinkClick r:id="rId6"/>
              </a:rPr>
              <a:t>Medium shot people in conference room</a:t>
            </a:r>
            <a:endParaRPr sz="1200"/>
          </a:p>
          <a:p>
            <a:pPr indent="-203200" lvl="0" marL="241300" rtl="0" algn="l">
              <a:spcBef>
                <a:spcPts val="0"/>
              </a:spcBef>
              <a:spcAft>
                <a:spcPts val="0"/>
              </a:spcAft>
              <a:buSzPts val="1200"/>
              <a:buFont typeface="Anaheim"/>
              <a:buChar char="●"/>
            </a:pPr>
            <a:r>
              <a:rPr lang="en">
                <a:solidFill>
                  <a:schemeClr val="hlink"/>
                </a:solidFill>
                <a:uFill>
                  <a:noFill/>
                </a:uFill>
                <a:hlinkClick r:id="rId7"/>
              </a:rPr>
              <a:t>Medium shot smiley woman at business meeting</a:t>
            </a:r>
            <a:endParaRPr sz="1200"/>
          </a:p>
          <a:p>
            <a:pPr indent="-203200" lvl="0" marL="241300" rtl="0" algn="l">
              <a:spcBef>
                <a:spcPts val="0"/>
              </a:spcBef>
              <a:spcAft>
                <a:spcPts val="0"/>
              </a:spcAft>
              <a:buSzPts val="1200"/>
              <a:buChar char="●"/>
            </a:pPr>
            <a:r>
              <a:rPr lang="en">
                <a:solidFill>
                  <a:schemeClr val="hlink"/>
                </a:solidFill>
                <a:uFill>
                  <a:noFill/>
                </a:uFill>
                <a:hlinkClick r:id="rId8"/>
              </a:rPr>
              <a:t>Business people in conference room medium shot</a:t>
            </a:r>
            <a:endParaRPr sz="1200"/>
          </a:p>
          <a:p>
            <a:pPr indent="-203200" lvl="0" marL="241300" rtl="0" algn="l">
              <a:spcBef>
                <a:spcPts val="0"/>
              </a:spcBef>
              <a:spcAft>
                <a:spcPts val="0"/>
              </a:spcAft>
              <a:buSzPts val="1200"/>
              <a:buChar char="●"/>
            </a:pPr>
            <a:r>
              <a:rPr lang="en">
                <a:uFill>
                  <a:noFill/>
                </a:uFill>
                <a:hlinkClick r:id="rId9"/>
              </a:rPr>
              <a:t>Business people in conference room medium shot</a:t>
            </a:r>
            <a:endParaRPr sz="1200"/>
          </a:p>
          <a:p>
            <a:pPr indent="-203200" lvl="0" marL="241300" rtl="0" algn="l">
              <a:spcBef>
                <a:spcPts val="0"/>
              </a:spcBef>
              <a:spcAft>
                <a:spcPts val="0"/>
              </a:spcAft>
              <a:buSzPts val="1200"/>
              <a:buChar char="●"/>
            </a:pPr>
            <a:r>
              <a:rPr lang="en">
                <a:solidFill>
                  <a:schemeClr val="hlink"/>
                </a:solidFill>
                <a:uFill>
                  <a:noFill/>
                </a:uFill>
                <a:hlinkClick r:id="rId10"/>
              </a:rPr>
              <a:t>Close up people in conference room</a:t>
            </a:r>
            <a:endParaRPr sz="1200"/>
          </a:p>
          <a:p>
            <a:pPr indent="0" lvl="0" marL="0" rtl="0" algn="l">
              <a:spcBef>
                <a:spcPts val="300"/>
              </a:spcBef>
              <a:spcAft>
                <a:spcPts val="0"/>
              </a:spcAft>
              <a:buNone/>
            </a:pPr>
            <a:r>
              <a:t/>
            </a:r>
            <a:endParaRPr sz="1100">
              <a:solidFill>
                <a:schemeClr val="dk1"/>
              </a:solidFill>
            </a:endParaRPr>
          </a:p>
        </p:txBody>
      </p:sp>
      <p:sp>
        <p:nvSpPr>
          <p:cNvPr id="19406" name="Google Shape;19406;p7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10" name="Shape 19410"/>
        <p:cNvGrpSpPr/>
        <p:nvPr/>
      </p:nvGrpSpPr>
      <p:grpSpPr>
        <a:xfrm>
          <a:off x="0" y="0"/>
          <a:ext cx="0" cy="0"/>
          <a:chOff x="0" y="0"/>
          <a:chExt cx="0" cy="0"/>
        </a:xfrm>
      </p:grpSpPr>
      <p:sp>
        <p:nvSpPr>
          <p:cNvPr id="19411" name="Google Shape;19411;p77"/>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9412" name="Google Shape;19412;p77"/>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b="1" lang="en" sz="1100" u="sng">
                <a:solidFill>
                  <a:schemeClr val="hlink"/>
                </a:solidFill>
                <a:hlinkClick r:id="rId3"/>
              </a:rPr>
              <a:t>Slidesgo</a:t>
            </a:r>
            <a:r>
              <a:rPr b="1" lang="en" sz="1100">
                <a:solidFill>
                  <a:schemeClr val="hlink"/>
                </a:solidFill>
              </a:rPr>
              <a:t> </a:t>
            </a:r>
            <a:r>
              <a:rPr lang="en" sz="1100">
                <a:solidFill>
                  <a:schemeClr val="lt1"/>
                </a:solidFill>
              </a:rPr>
              <a:t>by keeping the </a:t>
            </a:r>
            <a:r>
              <a:rPr b="1" lang="en" sz="1100" u="sng">
                <a:solidFill>
                  <a:schemeClr val="hlink"/>
                </a:solidFill>
                <a:hlinkClick action="ppaction://hlinksldjump" r:id="rId4"/>
              </a:rPr>
              <a:t>Thanks</a:t>
            </a:r>
            <a:r>
              <a:rPr b="1" lang="en" sz="1100">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indent="0" lvl="0" marL="0" rtl="0" algn="l">
              <a:spcBef>
                <a:spcPts val="1000"/>
              </a:spcBef>
              <a:spcAft>
                <a:spcPts val="0"/>
              </a:spcAft>
              <a:buClr>
                <a:srgbClr val="0E2A47"/>
              </a:buClr>
              <a:buSzPts val="1100"/>
              <a:buFont typeface="Arial"/>
              <a:buNone/>
            </a:pPr>
            <a:r>
              <a:rPr b="1" lang="en" sz="1100">
                <a:solidFill>
                  <a:schemeClr val="hlink"/>
                </a:solidFill>
              </a:rPr>
              <a:t>As a Free user, you are allowed to:</a:t>
            </a:r>
            <a:endParaRPr b="1" sz="1100">
              <a:solidFill>
                <a:schemeClr val="hlink"/>
              </a:solidFill>
            </a:endParaRPr>
          </a:p>
          <a:p>
            <a:pPr indent="-298450" lvl="0" marL="457200" rtl="0" algn="l">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indent="0" lvl="0" marL="0" rtl="0" algn="l">
              <a:spcBef>
                <a:spcPts val="1400"/>
              </a:spcBef>
              <a:spcAft>
                <a:spcPts val="0"/>
              </a:spcAft>
              <a:buClr>
                <a:srgbClr val="0E2A47"/>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indent="-298450" lvl="0" marL="457200" rtl="0" algn="l">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l">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t/>
            </a:r>
            <a:endParaRPr sz="1100">
              <a:solidFill>
                <a:schemeClr val="lt1"/>
              </a:solidFill>
            </a:endParaRPr>
          </a:p>
          <a:p>
            <a:pPr indent="0" lvl="0" marL="0" rtl="0" algn="ctr">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rgbClr val="0E2A47"/>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16" name="Shape 19416"/>
        <p:cNvGrpSpPr/>
        <p:nvPr/>
      </p:nvGrpSpPr>
      <p:grpSpPr>
        <a:xfrm>
          <a:off x="0" y="0"/>
          <a:ext cx="0" cy="0"/>
          <a:chOff x="0" y="0"/>
          <a:chExt cx="0" cy="0"/>
        </a:xfrm>
      </p:grpSpPr>
      <p:sp>
        <p:nvSpPr>
          <p:cNvPr id="19417" name="Google Shape;19417;p78"/>
          <p:cNvSpPr txBox="1"/>
          <p:nvPr/>
        </p:nvSpPr>
        <p:spPr>
          <a:xfrm>
            <a:off x="716700" y="1188000"/>
            <a:ext cx="7710600" cy="344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100" u="sng">
                <a:solidFill>
                  <a:schemeClr val="hlink"/>
                </a:solidFill>
                <a:hlinkClick r:id="rId3"/>
              </a:rPr>
              <a:t>Slidesgo</a:t>
            </a:r>
            <a:r>
              <a:rPr b="1" lang="en" sz="1100">
                <a:solidFill>
                  <a:schemeClr val="hlink"/>
                </a:solidFill>
              </a:rPr>
              <a:t> </a:t>
            </a:r>
            <a:r>
              <a:rPr lang="en" sz="1100">
                <a:solidFill>
                  <a:schemeClr val="lt1"/>
                </a:solidFill>
              </a:rPr>
              <a:t>or keeping the "</a:t>
            </a:r>
            <a:r>
              <a:rPr b="1" lang="en" sz="1100" u="sng">
                <a:solidFill>
                  <a:schemeClr val="hlink"/>
                </a:solidFill>
                <a:hlinkClick action="ppaction://hlinksldjump" r:id="rId4"/>
              </a:rPr>
              <a:t>Thanks</a:t>
            </a:r>
            <a:r>
              <a:rPr lang="en" sz="1100">
                <a:solidFill>
                  <a:schemeClr val="lt1"/>
                </a:solidFill>
              </a:rPr>
              <a:t>" slide.</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indent="0" lvl="0" marL="0" rtl="0" algn="l">
              <a:spcBef>
                <a:spcPts val="1000"/>
              </a:spcBef>
              <a:spcAft>
                <a:spcPts val="0"/>
              </a:spcAft>
              <a:buClr>
                <a:schemeClr val="dk1"/>
              </a:buClr>
              <a:buSzPts val="1100"/>
              <a:buFont typeface="Arial"/>
              <a:buNone/>
            </a:pPr>
            <a:r>
              <a:rPr b="1" lang="en" sz="1100">
                <a:solidFill>
                  <a:schemeClr val="hlink"/>
                </a:solidFill>
              </a:rPr>
              <a:t>You are not allowed to:</a:t>
            </a:r>
            <a:endParaRPr b="1" sz="1100">
              <a:solidFill>
                <a:schemeClr val="hlink"/>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indent="-298450" lvl="0" marL="457200" rtl="0" algn="l">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indent="0" lvl="0" marL="0" rtl="0" algn="l">
              <a:spcBef>
                <a:spcPts val="0"/>
              </a:spcBef>
              <a:spcAft>
                <a:spcPts val="0"/>
              </a:spcAft>
              <a:buClr>
                <a:schemeClr val="dk1"/>
              </a:buClr>
              <a:buSzPts val="1100"/>
              <a:buFont typeface="Arial"/>
              <a:buNone/>
            </a:pPr>
            <a:r>
              <a:t/>
            </a:r>
            <a:endParaRPr sz="1100">
              <a:solidFill>
                <a:schemeClr val="lt1"/>
              </a:solidFill>
            </a:endParaRPr>
          </a:p>
          <a:p>
            <a:pPr indent="0" lvl="0" marL="0" rtl="0" algn="ctr">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indent="0" lvl="0" marL="0" rtl="0" algn="ctr">
              <a:spcBef>
                <a:spcPts val="0"/>
              </a:spcBef>
              <a:spcAft>
                <a:spcPts val="0"/>
              </a:spcAft>
              <a:buClr>
                <a:schemeClr val="dk1"/>
              </a:buClr>
              <a:buSzPts val="1100"/>
              <a:buFont typeface="Arial"/>
              <a:buNone/>
            </a:pPr>
            <a:r>
              <a:rPr b="1" lang="en" sz="1100" u="sng">
                <a:solidFill>
                  <a:schemeClr val="hlink"/>
                </a:solidFill>
                <a:hlinkClick r:id="rId5"/>
              </a:rPr>
              <a:t>https://slidesgo.com/faqs</a:t>
            </a:r>
            <a:r>
              <a:rPr lang="en" sz="1100">
                <a:solidFill>
                  <a:schemeClr val="lt1"/>
                </a:solidFill>
              </a:rPr>
              <a:t> and </a:t>
            </a:r>
            <a:r>
              <a:rPr b="1" lang="en" sz="1100" u="sng">
                <a:solidFill>
                  <a:schemeClr val="hlink"/>
                </a:solidFill>
                <a:hlinkClick r:id="rId6"/>
              </a:rPr>
              <a:t>https://slidesgo.com/slidesgo-school</a:t>
            </a:r>
            <a:endParaRPr sz="1000">
              <a:solidFill>
                <a:schemeClr val="lt1"/>
              </a:solidFill>
            </a:endParaRPr>
          </a:p>
        </p:txBody>
      </p:sp>
      <p:sp>
        <p:nvSpPr>
          <p:cNvPr id="19418" name="Google Shape;19418;p78"/>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537" name="Shape 18537"/>
        <p:cNvGrpSpPr/>
        <p:nvPr/>
      </p:nvGrpSpPr>
      <p:grpSpPr>
        <a:xfrm>
          <a:off x="0" y="0"/>
          <a:ext cx="0" cy="0"/>
          <a:chOff x="0" y="0"/>
          <a:chExt cx="0" cy="0"/>
        </a:xfrm>
      </p:grpSpPr>
      <p:sp>
        <p:nvSpPr>
          <p:cNvPr id="18538" name="Google Shape;18538;p43"/>
          <p:cNvSpPr txBox="1"/>
          <p:nvPr>
            <p:ph type="title"/>
          </p:nvPr>
        </p:nvSpPr>
        <p:spPr>
          <a:xfrm>
            <a:off x="2135550" y="845825"/>
            <a:ext cx="4872900" cy="151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18539" name="Google Shape;18539;p43"/>
          <p:cNvSpPr txBox="1"/>
          <p:nvPr>
            <p:ph idx="1" type="subTitle"/>
          </p:nvPr>
        </p:nvSpPr>
        <p:spPr>
          <a:xfrm>
            <a:off x="2135550" y="2194600"/>
            <a:ext cx="4872900" cy="671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email…</a:t>
            </a:r>
            <a:endParaRPr/>
          </a:p>
        </p:txBody>
      </p:sp>
      <p:sp>
        <p:nvSpPr>
          <p:cNvPr id="18540" name="Google Shape;18540;p43"/>
          <p:cNvSpPr txBox="1"/>
          <p:nvPr>
            <p:ph idx="2"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8541" name="Google Shape;18541;p43"/>
          <p:cNvSpPr txBox="1"/>
          <p:nvPr>
            <p:ph idx="3"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8542" name="Google Shape;18542;p43"/>
          <p:cNvSpPr/>
          <p:nvPr/>
        </p:nvSpPr>
        <p:spPr>
          <a:xfrm>
            <a:off x="1539524" y="396358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chemeClr val="accent4"/>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543" name="Google Shape;18543;p43"/>
          <p:cNvGrpSpPr/>
          <p:nvPr/>
        </p:nvGrpSpPr>
        <p:grpSpPr>
          <a:xfrm rot="415252">
            <a:off x="3111980" y="3158953"/>
            <a:ext cx="2716348" cy="1985348"/>
            <a:chOff x="2662075" y="2478875"/>
            <a:chExt cx="2268300" cy="1657875"/>
          </a:xfrm>
        </p:grpSpPr>
        <p:sp>
          <p:nvSpPr>
            <p:cNvPr id="18544" name="Google Shape;18544;p43"/>
            <p:cNvSpPr/>
            <p:nvPr/>
          </p:nvSpPr>
          <p:spPr>
            <a:xfrm>
              <a:off x="2955625" y="2478875"/>
              <a:ext cx="1681225" cy="1167525"/>
            </a:xfrm>
            <a:custGeom>
              <a:rect b="b" l="l" r="r" t="t"/>
              <a:pathLst>
                <a:path extrusionOk="0" h="46701" w="67249">
                  <a:moveTo>
                    <a:pt x="3369" y="1"/>
                  </a:moveTo>
                  <a:cubicBezTo>
                    <a:pt x="1501" y="1"/>
                    <a:pt x="0" y="1502"/>
                    <a:pt x="0" y="3370"/>
                  </a:cubicBezTo>
                  <a:lnTo>
                    <a:pt x="0" y="43298"/>
                  </a:lnTo>
                  <a:cubicBezTo>
                    <a:pt x="0" y="45166"/>
                    <a:pt x="1501" y="46701"/>
                    <a:pt x="3369" y="46701"/>
                  </a:cubicBezTo>
                  <a:lnTo>
                    <a:pt x="63879" y="46701"/>
                  </a:lnTo>
                  <a:cubicBezTo>
                    <a:pt x="65747" y="46701"/>
                    <a:pt x="67248" y="45166"/>
                    <a:pt x="67248" y="43298"/>
                  </a:cubicBezTo>
                  <a:lnTo>
                    <a:pt x="67248" y="3370"/>
                  </a:lnTo>
                  <a:cubicBezTo>
                    <a:pt x="67248" y="1502"/>
                    <a:pt x="65747" y="1"/>
                    <a:pt x="63879"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43"/>
            <p:cNvSpPr/>
            <p:nvPr/>
          </p:nvSpPr>
          <p:spPr>
            <a:xfrm>
              <a:off x="2681250" y="4061675"/>
              <a:ext cx="2229950" cy="75075"/>
            </a:xfrm>
            <a:custGeom>
              <a:rect b="b" l="l" r="r" t="t"/>
              <a:pathLst>
                <a:path extrusionOk="0" h="3003" w="89198">
                  <a:moveTo>
                    <a:pt x="1" y="1"/>
                  </a:moveTo>
                  <a:cubicBezTo>
                    <a:pt x="1" y="1835"/>
                    <a:pt x="1468" y="3003"/>
                    <a:pt x="4237" y="3003"/>
                  </a:cubicBezTo>
                  <a:lnTo>
                    <a:pt x="84961" y="3003"/>
                  </a:lnTo>
                  <a:cubicBezTo>
                    <a:pt x="87730" y="3003"/>
                    <a:pt x="89198" y="1835"/>
                    <a:pt x="89198" y="1"/>
                  </a:cubicBezTo>
                  <a:close/>
                </a:path>
              </a:pathLst>
            </a:custGeom>
            <a:solidFill>
              <a:srgbClr val="EDEDED"/>
            </a:solid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43"/>
            <p:cNvSpPr/>
            <p:nvPr/>
          </p:nvSpPr>
          <p:spPr>
            <a:xfrm>
              <a:off x="3008975" y="2529750"/>
              <a:ext cx="1574500" cy="1065800"/>
            </a:xfrm>
            <a:custGeom>
              <a:rect b="b" l="l" r="r" t="t"/>
              <a:pathLst>
                <a:path extrusionOk="0" h="42632" w="62980">
                  <a:moveTo>
                    <a:pt x="2236" y="1"/>
                  </a:moveTo>
                  <a:cubicBezTo>
                    <a:pt x="1002" y="1"/>
                    <a:pt x="1" y="1001"/>
                    <a:pt x="1" y="2202"/>
                  </a:cubicBezTo>
                  <a:lnTo>
                    <a:pt x="1" y="40396"/>
                  </a:lnTo>
                  <a:cubicBezTo>
                    <a:pt x="1" y="41630"/>
                    <a:pt x="1002" y="42631"/>
                    <a:pt x="2236" y="42631"/>
                  </a:cubicBezTo>
                  <a:lnTo>
                    <a:pt x="60744" y="42631"/>
                  </a:lnTo>
                  <a:cubicBezTo>
                    <a:pt x="61979" y="42631"/>
                    <a:pt x="62979" y="41630"/>
                    <a:pt x="62979" y="40396"/>
                  </a:cubicBezTo>
                  <a:lnTo>
                    <a:pt x="62979" y="2202"/>
                  </a:lnTo>
                  <a:cubicBezTo>
                    <a:pt x="62979" y="968"/>
                    <a:pt x="61979" y="1"/>
                    <a:pt x="6074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43"/>
            <p:cNvSpPr/>
            <p:nvPr/>
          </p:nvSpPr>
          <p:spPr>
            <a:xfrm>
              <a:off x="2662075" y="3645550"/>
              <a:ext cx="2268300" cy="437000"/>
            </a:xfrm>
            <a:custGeom>
              <a:rect b="b" l="l" r="r" t="t"/>
              <a:pathLst>
                <a:path extrusionOk="0" h="17480" w="90732">
                  <a:moveTo>
                    <a:pt x="15178" y="1"/>
                  </a:moveTo>
                  <a:cubicBezTo>
                    <a:pt x="13543" y="1"/>
                    <a:pt x="11709" y="501"/>
                    <a:pt x="10041" y="3036"/>
                  </a:cubicBezTo>
                  <a:lnTo>
                    <a:pt x="2002" y="14478"/>
                  </a:lnTo>
                  <a:cubicBezTo>
                    <a:pt x="0" y="17480"/>
                    <a:pt x="0" y="17480"/>
                    <a:pt x="5004" y="17480"/>
                  </a:cubicBezTo>
                  <a:lnTo>
                    <a:pt x="85728" y="17480"/>
                  </a:lnTo>
                  <a:cubicBezTo>
                    <a:pt x="90732" y="17480"/>
                    <a:pt x="90732" y="17480"/>
                    <a:pt x="88730" y="14478"/>
                  </a:cubicBezTo>
                  <a:lnTo>
                    <a:pt x="80691" y="3036"/>
                  </a:lnTo>
                  <a:cubicBezTo>
                    <a:pt x="78990" y="501"/>
                    <a:pt x="77189" y="1"/>
                    <a:pt x="75521" y="1"/>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43"/>
            <p:cNvSpPr/>
            <p:nvPr/>
          </p:nvSpPr>
          <p:spPr>
            <a:xfrm>
              <a:off x="2903900" y="3681400"/>
              <a:ext cx="1785475" cy="181825"/>
            </a:xfrm>
            <a:custGeom>
              <a:rect b="b" l="l" r="r" t="t"/>
              <a:pathLst>
                <a:path extrusionOk="0" h="7273" w="71419">
                  <a:moveTo>
                    <a:pt x="5005" y="1"/>
                  </a:moveTo>
                  <a:lnTo>
                    <a:pt x="1" y="7273"/>
                  </a:lnTo>
                  <a:lnTo>
                    <a:pt x="71419" y="7273"/>
                  </a:lnTo>
                  <a:lnTo>
                    <a:pt x="6638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43"/>
            <p:cNvSpPr/>
            <p:nvPr/>
          </p:nvSpPr>
          <p:spPr>
            <a:xfrm>
              <a:off x="3004825" y="3705600"/>
              <a:ext cx="1603650" cy="25"/>
            </a:xfrm>
            <a:custGeom>
              <a:rect b="b" l="l" r="r" t="t"/>
              <a:pathLst>
                <a:path extrusionOk="0" fill="none" h="1" w="64146">
                  <a:moveTo>
                    <a:pt x="0" y="0"/>
                  </a:moveTo>
                  <a:lnTo>
                    <a:pt x="6414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43"/>
            <p:cNvSpPr/>
            <p:nvPr/>
          </p:nvSpPr>
          <p:spPr>
            <a:xfrm>
              <a:off x="3016500" y="3822350"/>
              <a:ext cx="30050" cy="45050"/>
            </a:xfrm>
            <a:custGeom>
              <a:rect b="b" l="l" r="r" t="t"/>
              <a:pathLst>
                <a:path extrusionOk="0" fill="none" h="1802" w="1202">
                  <a:moveTo>
                    <a:pt x="1201"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43"/>
            <p:cNvSpPr/>
            <p:nvPr/>
          </p:nvSpPr>
          <p:spPr>
            <a:xfrm>
              <a:off x="3136575" y="3822350"/>
              <a:ext cx="30050" cy="45050"/>
            </a:xfrm>
            <a:custGeom>
              <a:rect b="b" l="l" r="r" t="t"/>
              <a:pathLst>
                <a:path extrusionOk="0" fill="none" h="1802" w="1202">
                  <a:moveTo>
                    <a:pt x="1201"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43"/>
            <p:cNvSpPr/>
            <p:nvPr/>
          </p:nvSpPr>
          <p:spPr>
            <a:xfrm>
              <a:off x="3255000" y="3822350"/>
              <a:ext cx="30875" cy="45050"/>
            </a:xfrm>
            <a:custGeom>
              <a:rect b="b" l="l" r="r" t="t"/>
              <a:pathLst>
                <a:path extrusionOk="0" fill="none" h="1802" w="1235">
                  <a:moveTo>
                    <a:pt x="1235" y="0"/>
                  </a:moveTo>
                  <a:lnTo>
                    <a:pt x="0"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43"/>
            <p:cNvSpPr/>
            <p:nvPr/>
          </p:nvSpPr>
          <p:spPr>
            <a:xfrm>
              <a:off x="3395925" y="3822350"/>
              <a:ext cx="30050" cy="45050"/>
            </a:xfrm>
            <a:custGeom>
              <a:rect b="b" l="l" r="r" t="t"/>
              <a:pathLst>
                <a:path extrusionOk="0" fill="none" h="1802" w="1202">
                  <a:moveTo>
                    <a:pt x="1202" y="0"/>
                  </a:moveTo>
                  <a:lnTo>
                    <a:pt x="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43"/>
            <p:cNvSpPr/>
            <p:nvPr/>
          </p:nvSpPr>
          <p:spPr>
            <a:xfrm>
              <a:off x="3880450" y="3780650"/>
              <a:ext cx="11700" cy="40875"/>
            </a:xfrm>
            <a:custGeom>
              <a:rect b="b" l="l" r="r" t="t"/>
              <a:pathLst>
                <a:path extrusionOk="0" fill="none" h="1635" w="468">
                  <a:moveTo>
                    <a:pt x="0" y="0"/>
                  </a:moveTo>
                  <a:lnTo>
                    <a:pt x="467"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43"/>
            <p:cNvSpPr/>
            <p:nvPr/>
          </p:nvSpPr>
          <p:spPr>
            <a:xfrm>
              <a:off x="3775375" y="3780650"/>
              <a:ext cx="25" cy="40875"/>
            </a:xfrm>
            <a:custGeom>
              <a:rect b="b" l="l" r="r" t="t"/>
              <a:pathLst>
                <a:path extrusionOk="0" fill="none" h="1635" w="1">
                  <a:moveTo>
                    <a:pt x="0" y="0"/>
                  </a:moveTo>
                  <a:lnTo>
                    <a:pt x="0"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43"/>
            <p:cNvSpPr/>
            <p:nvPr/>
          </p:nvSpPr>
          <p:spPr>
            <a:xfrm>
              <a:off x="3664450" y="3780650"/>
              <a:ext cx="25" cy="40875"/>
            </a:xfrm>
            <a:custGeom>
              <a:rect b="b" l="l" r="r" t="t"/>
              <a:pathLst>
                <a:path extrusionOk="0" fill="none" h="1635" w="1">
                  <a:moveTo>
                    <a:pt x="1" y="0"/>
                  </a:moveTo>
                  <a:lnTo>
                    <a:pt x="1" y="16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43"/>
            <p:cNvSpPr/>
            <p:nvPr/>
          </p:nvSpPr>
          <p:spPr>
            <a:xfrm>
              <a:off x="3596075" y="3741450"/>
              <a:ext cx="25" cy="39225"/>
            </a:xfrm>
            <a:custGeom>
              <a:rect b="b" l="l" r="r" t="t"/>
              <a:pathLst>
                <a:path extrusionOk="0" fill="none" h="1569" w="1">
                  <a:moveTo>
                    <a:pt x="0" y="1"/>
                  </a:moveTo>
                  <a:lnTo>
                    <a:pt x="0"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43"/>
            <p:cNvSpPr/>
            <p:nvPr/>
          </p:nvSpPr>
          <p:spPr>
            <a:xfrm>
              <a:off x="3704475" y="3741450"/>
              <a:ext cx="25" cy="39225"/>
            </a:xfrm>
            <a:custGeom>
              <a:rect b="b" l="l" r="r" t="t"/>
              <a:pathLst>
                <a:path extrusionOk="0" fill="none" h="1569" w="1">
                  <a:moveTo>
                    <a:pt x="1" y="1"/>
                  </a:moveTo>
                  <a:lnTo>
                    <a:pt x="1" y="15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43"/>
            <p:cNvSpPr/>
            <p:nvPr/>
          </p:nvSpPr>
          <p:spPr>
            <a:xfrm>
              <a:off x="3807050" y="3741450"/>
              <a:ext cx="25" cy="35050"/>
            </a:xfrm>
            <a:custGeom>
              <a:rect b="b" l="l" r="r" t="t"/>
              <a:pathLst>
                <a:path extrusionOk="0" fill="none" h="1402" w="1">
                  <a:moveTo>
                    <a:pt x="1" y="1"/>
                  </a:moveTo>
                  <a:lnTo>
                    <a:pt x="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43"/>
            <p:cNvSpPr/>
            <p:nvPr/>
          </p:nvSpPr>
          <p:spPr>
            <a:xfrm>
              <a:off x="3623600" y="3708925"/>
              <a:ext cx="9200" cy="31725"/>
            </a:xfrm>
            <a:custGeom>
              <a:rect b="b" l="l" r="r" t="t"/>
              <a:pathLst>
                <a:path extrusionOk="0" fill="none" h="1269" w="368">
                  <a:moveTo>
                    <a:pt x="367" y="1"/>
                  </a:moveTo>
                  <a:lnTo>
                    <a:pt x="0"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43"/>
            <p:cNvSpPr/>
            <p:nvPr/>
          </p:nvSpPr>
          <p:spPr>
            <a:xfrm>
              <a:off x="3818725" y="3708925"/>
              <a:ext cx="10050" cy="31725"/>
            </a:xfrm>
            <a:custGeom>
              <a:rect b="b" l="l" r="r" t="t"/>
              <a:pathLst>
                <a:path extrusionOk="0" fill="none" h="1269" w="402">
                  <a:moveTo>
                    <a:pt x="1" y="1"/>
                  </a:moveTo>
                  <a:lnTo>
                    <a:pt x="401" y="1268"/>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43"/>
            <p:cNvSpPr/>
            <p:nvPr/>
          </p:nvSpPr>
          <p:spPr>
            <a:xfrm>
              <a:off x="3726175" y="3710600"/>
              <a:ext cx="25" cy="30050"/>
            </a:xfrm>
            <a:custGeom>
              <a:rect b="b" l="l" r="r" t="t"/>
              <a:pathLst>
                <a:path extrusionOk="0" fill="none" h="1202" w="1">
                  <a:moveTo>
                    <a:pt x="0" y="0"/>
                  </a:moveTo>
                  <a:lnTo>
                    <a:pt x="0" y="12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43"/>
            <p:cNvSpPr/>
            <p:nvPr/>
          </p:nvSpPr>
          <p:spPr>
            <a:xfrm>
              <a:off x="3532700"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43"/>
            <p:cNvSpPr/>
            <p:nvPr/>
          </p:nvSpPr>
          <p:spPr>
            <a:xfrm>
              <a:off x="3430950"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43"/>
            <p:cNvSpPr/>
            <p:nvPr/>
          </p:nvSpPr>
          <p:spPr>
            <a:xfrm>
              <a:off x="3335875" y="3676400"/>
              <a:ext cx="28400" cy="29225"/>
            </a:xfrm>
            <a:custGeom>
              <a:rect b="b" l="l" r="r" t="t"/>
              <a:pathLst>
                <a:path extrusionOk="0" fill="none" h="1169" w="1136">
                  <a:moveTo>
                    <a:pt x="1" y="1168"/>
                  </a:moveTo>
                  <a:lnTo>
                    <a:pt x="1135"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6" name="Google Shape;18566;p43"/>
            <p:cNvSpPr/>
            <p:nvPr/>
          </p:nvSpPr>
          <p:spPr>
            <a:xfrm>
              <a:off x="3238325" y="3676400"/>
              <a:ext cx="28375" cy="29225"/>
            </a:xfrm>
            <a:custGeom>
              <a:rect b="b" l="l" r="r" t="t"/>
              <a:pathLst>
                <a:path extrusionOk="0" fill="none" h="1169" w="1135">
                  <a:moveTo>
                    <a:pt x="0" y="1168"/>
                  </a:moveTo>
                  <a:lnTo>
                    <a:pt x="1134"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7" name="Google Shape;18567;p43"/>
            <p:cNvSpPr/>
            <p:nvPr/>
          </p:nvSpPr>
          <p:spPr>
            <a:xfrm>
              <a:off x="3141575" y="3676400"/>
              <a:ext cx="29225" cy="29225"/>
            </a:xfrm>
            <a:custGeom>
              <a:rect b="b" l="l" r="r" t="t"/>
              <a:pathLst>
                <a:path extrusionOk="0" fill="none" h="1169" w="1169">
                  <a:moveTo>
                    <a:pt x="1"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43"/>
            <p:cNvSpPr/>
            <p:nvPr/>
          </p:nvSpPr>
          <p:spPr>
            <a:xfrm>
              <a:off x="3049025" y="3676400"/>
              <a:ext cx="29200" cy="29225"/>
            </a:xfrm>
            <a:custGeom>
              <a:rect b="b" l="l" r="r" t="t"/>
              <a:pathLst>
                <a:path extrusionOk="0" fill="none" h="1169" w="1168">
                  <a:moveTo>
                    <a:pt x="0" y="1168"/>
                  </a:moveTo>
                  <a:lnTo>
                    <a:pt x="1168"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43"/>
            <p:cNvSpPr/>
            <p:nvPr/>
          </p:nvSpPr>
          <p:spPr>
            <a:xfrm>
              <a:off x="3631100" y="3677250"/>
              <a:ext cx="25875" cy="28375"/>
            </a:xfrm>
            <a:custGeom>
              <a:rect b="b" l="l" r="r" t="t"/>
              <a:pathLst>
                <a:path extrusionOk="0" fill="none" h="1135" w="1035">
                  <a:moveTo>
                    <a:pt x="0" y="1134"/>
                  </a:moveTo>
                  <a:lnTo>
                    <a:pt x="1034"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43"/>
            <p:cNvSpPr/>
            <p:nvPr/>
          </p:nvSpPr>
          <p:spPr>
            <a:xfrm>
              <a:off x="41072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43"/>
            <p:cNvSpPr/>
            <p:nvPr/>
          </p:nvSpPr>
          <p:spPr>
            <a:xfrm>
              <a:off x="4003875" y="3675575"/>
              <a:ext cx="40050" cy="30050"/>
            </a:xfrm>
            <a:custGeom>
              <a:rect b="b" l="l" r="r" t="t"/>
              <a:pathLst>
                <a:path extrusionOk="0" fill="none" h="1202" w="1602">
                  <a:moveTo>
                    <a:pt x="16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43"/>
            <p:cNvSpPr/>
            <p:nvPr/>
          </p:nvSpPr>
          <p:spPr>
            <a:xfrm>
              <a:off x="3892950" y="3675575"/>
              <a:ext cx="40050" cy="30050"/>
            </a:xfrm>
            <a:custGeom>
              <a:rect b="b" l="l" r="r" t="t"/>
              <a:pathLst>
                <a:path extrusionOk="0" fill="none" h="1202" w="1602">
                  <a:moveTo>
                    <a:pt x="1602" y="1201"/>
                  </a:moveTo>
                  <a:lnTo>
                    <a:pt x="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43"/>
            <p:cNvSpPr/>
            <p:nvPr/>
          </p:nvSpPr>
          <p:spPr>
            <a:xfrm>
              <a:off x="3815400" y="3675575"/>
              <a:ext cx="25050" cy="30050"/>
            </a:xfrm>
            <a:custGeom>
              <a:rect b="b" l="l" r="r" t="t"/>
              <a:pathLst>
                <a:path extrusionOk="0" fill="none" h="1202" w="1002">
                  <a:moveTo>
                    <a:pt x="1001" y="1201"/>
                  </a:moveTo>
                  <a:lnTo>
                    <a:pt x="0"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43"/>
            <p:cNvSpPr/>
            <p:nvPr/>
          </p:nvSpPr>
          <p:spPr>
            <a:xfrm>
              <a:off x="3734500" y="3674750"/>
              <a:ext cx="5025" cy="30025"/>
            </a:xfrm>
            <a:custGeom>
              <a:rect b="b" l="l" r="r" t="t"/>
              <a:pathLst>
                <a:path extrusionOk="0" fill="none" h="1201" w="201">
                  <a:moveTo>
                    <a:pt x="1" y="1201"/>
                  </a:moveTo>
                  <a:lnTo>
                    <a:pt x="201"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43"/>
            <p:cNvSpPr/>
            <p:nvPr/>
          </p:nvSpPr>
          <p:spPr>
            <a:xfrm>
              <a:off x="2950600" y="3780650"/>
              <a:ext cx="1705425" cy="25"/>
            </a:xfrm>
            <a:custGeom>
              <a:rect b="b" l="l" r="r" t="t"/>
              <a:pathLst>
                <a:path extrusionOk="0" fill="none" h="1" w="68217">
                  <a:moveTo>
                    <a:pt x="1" y="0"/>
                  </a:moveTo>
                  <a:lnTo>
                    <a:pt x="68216" y="0"/>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43"/>
            <p:cNvSpPr/>
            <p:nvPr/>
          </p:nvSpPr>
          <p:spPr>
            <a:xfrm>
              <a:off x="2925600" y="3820675"/>
              <a:ext cx="1741250" cy="25"/>
            </a:xfrm>
            <a:custGeom>
              <a:rect b="b" l="l" r="r" t="t"/>
              <a:pathLst>
                <a:path extrusionOk="0" fill="none" h="1" w="69650">
                  <a:moveTo>
                    <a:pt x="0" y="1"/>
                  </a:moveTo>
                  <a:lnTo>
                    <a:pt x="69650"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43"/>
            <p:cNvSpPr/>
            <p:nvPr/>
          </p:nvSpPr>
          <p:spPr>
            <a:xfrm>
              <a:off x="2950600" y="3741450"/>
              <a:ext cx="1705425" cy="25"/>
            </a:xfrm>
            <a:custGeom>
              <a:rect b="b" l="l" r="r" t="t"/>
              <a:pathLst>
                <a:path extrusionOk="0" fill="none" h="1" w="68217">
                  <a:moveTo>
                    <a:pt x="1" y="1"/>
                  </a:moveTo>
                  <a:lnTo>
                    <a:pt x="68216" y="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43"/>
            <p:cNvSpPr/>
            <p:nvPr/>
          </p:nvSpPr>
          <p:spPr>
            <a:xfrm>
              <a:off x="4399975" y="3822350"/>
              <a:ext cx="30875" cy="45050"/>
            </a:xfrm>
            <a:custGeom>
              <a:rect b="b" l="l" r="r" t="t"/>
              <a:pathLst>
                <a:path extrusionOk="0" fill="none" h="1802" w="1235">
                  <a:moveTo>
                    <a:pt x="1"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43"/>
            <p:cNvSpPr/>
            <p:nvPr/>
          </p:nvSpPr>
          <p:spPr>
            <a:xfrm>
              <a:off x="427990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43"/>
            <p:cNvSpPr/>
            <p:nvPr/>
          </p:nvSpPr>
          <p:spPr>
            <a:xfrm>
              <a:off x="4401650" y="3822350"/>
              <a:ext cx="30050" cy="45050"/>
            </a:xfrm>
            <a:custGeom>
              <a:rect b="b" l="l" r="r" t="t"/>
              <a:pathLst>
                <a:path extrusionOk="0" fill="none" h="1802" w="1202">
                  <a:moveTo>
                    <a:pt x="0"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43"/>
            <p:cNvSpPr/>
            <p:nvPr/>
          </p:nvSpPr>
          <p:spPr>
            <a:xfrm>
              <a:off x="4161475" y="3822350"/>
              <a:ext cx="30050" cy="45050"/>
            </a:xfrm>
            <a:custGeom>
              <a:rect b="b" l="l" r="r" t="t"/>
              <a:pathLst>
                <a:path extrusionOk="0" fill="none" h="1802" w="1202">
                  <a:moveTo>
                    <a:pt x="1" y="0"/>
                  </a:moveTo>
                  <a:lnTo>
                    <a:pt x="1201"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43"/>
            <p:cNvSpPr/>
            <p:nvPr/>
          </p:nvSpPr>
          <p:spPr>
            <a:xfrm>
              <a:off x="4020550" y="3822350"/>
              <a:ext cx="30875" cy="45050"/>
            </a:xfrm>
            <a:custGeom>
              <a:rect b="b" l="l" r="r" t="t"/>
              <a:pathLst>
                <a:path extrusionOk="0" fill="none" h="1802" w="1235">
                  <a:moveTo>
                    <a:pt x="0" y="0"/>
                  </a:moveTo>
                  <a:lnTo>
                    <a:pt x="1234"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43"/>
            <p:cNvSpPr/>
            <p:nvPr/>
          </p:nvSpPr>
          <p:spPr>
            <a:xfrm>
              <a:off x="4520900" y="3822350"/>
              <a:ext cx="30875" cy="45050"/>
            </a:xfrm>
            <a:custGeom>
              <a:rect b="b" l="l" r="r" t="t"/>
              <a:pathLst>
                <a:path extrusionOk="0" fill="none" h="1802" w="1235">
                  <a:moveTo>
                    <a:pt x="0" y="0"/>
                  </a:moveTo>
                  <a:lnTo>
                    <a:pt x="1235" y="18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43"/>
            <p:cNvSpPr/>
            <p:nvPr/>
          </p:nvSpPr>
          <p:spPr>
            <a:xfrm>
              <a:off x="4355775" y="3778975"/>
              <a:ext cx="27550" cy="41725"/>
            </a:xfrm>
            <a:custGeom>
              <a:rect b="b" l="l" r="r" t="t"/>
              <a:pathLst>
                <a:path extrusionOk="0" fill="none" h="1669" w="1102">
                  <a:moveTo>
                    <a:pt x="1" y="1"/>
                  </a:moveTo>
                  <a:lnTo>
                    <a:pt x="1102"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43"/>
            <p:cNvSpPr/>
            <p:nvPr/>
          </p:nvSpPr>
          <p:spPr>
            <a:xfrm>
              <a:off x="423570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43"/>
            <p:cNvSpPr/>
            <p:nvPr/>
          </p:nvSpPr>
          <p:spPr>
            <a:xfrm>
              <a:off x="4118950" y="37789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43"/>
            <p:cNvSpPr/>
            <p:nvPr/>
          </p:nvSpPr>
          <p:spPr>
            <a:xfrm>
              <a:off x="3979675" y="3778975"/>
              <a:ext cx="27550" cy="41725"/>
            </a:xfrm>
            <a:custGeom>
              <a:rect b="b" l="l" r="r" t="t"/>
              <a:pathLst>
                <a:path extrusionOk="0" fill="none" h="1669" w="1102">
                  <a:moveTo>
                    <a:pt x="1"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43"/>
            <p:cNvSpPr/>
            <p:nvPr/>
          </p:nvSpPr>
          <p:spPr>
            <a:xfrm>
              <a:off x="3134900" y="3778975"/>
              <a:ext cx="28400" cy="41725"/>
            </a:xfrm>
            <a:custGeom>
              <a:rect b="b" l="l" r="r" t="t"/>
              <a:pathLst>
                <a:path extrusionOk="0" fill="none" h="1669" w="1136">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43"/>
            <p:cNvSpPr/>
            <p:nvPr/>
          </p:nvSpPr>
          <p:spPr>
            <a:xfrm>
              <a:off x="3121575" y="3739775"/>
              <a:ext cx="27525" cy="41725"/>
            </a:xfrm>
            <a:custGeom>
              <a:rect b="b" l="l" r="r" t="t"/>
              <a:pathLst>
                <a:path extrusionOk="0" fill="none" h="1669" w="1101">
                  <a:moveTo>
                    <a:pt x="1101"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43"/>
            <p:cNvSpPr/>
            <p:nvPr/>
          </p:nvSpPr>
          <p:spPr>
            <a:xfrm>
              <a:off x="309322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43"/>
            <p:cNvSpPr/>
            <p:nvPr/>
          </p:nvSpPr>
          <p:spPr>
            <a:xfrm>
              <a:off x="3215800" y="3705600"/>
              <a:ext cx="25050" cy="37550"/>
            </a:xfrm>
            <a:custGeom>
              <a:rect b="b" l="l" r="r" t="t"/>
              <a:pathLst>
                <a:path extrusionOk="0" fill="none" h="1502" w="1002">
                  <a:moveTo>
                    <a:pt x="1001" y="0"/>
                  </a:moveTo>
                  <a:lnTo>
                    <a:pt x="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43"/>
            <p:cNvSpPr/>
            <p:nvPr/>
          </p:nvSpPr>
          <p:spPr>
            <a:xfrm>
              <a:off x="33108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43"/>
            <p:cNvSpPr/>
            <p:nvPr/>
          </p:nvSpPr>
          <p:spPr>
            <a:xfrm>
              <a:off x="3404275" y="3705600"/>
              <a:ext cx="25025" cy="37550"/>
            </a:xfrm>
            <a:custGeom>
              <a:rect b="b" l="l" r="r" t="t"/>
              <a:pathLst>
                <a:path extrusionOk="0" fill="none" h="1502" w="1001">
                  <a:moveTo>
                    <a:pt x="1001"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43"/>
            <p:cNvSpPr/>
            <p:nvPr/>
          </p:nvSpPr>
          <p:spPr>
            <a:xfrm>
              <a:off x="3506850" y="3705600"/>
              <a:ext cx="25875" cy="37550"/>
            </a:xfrm>
            <a:custGeom>
              <a:rect b="b" l="l" r="r" t="t"/>
              <a:pathLst>
                <a:path extrusionOk="0" fill="none" h="1502" w="1035">
                  <a:moveTo>
                    <a:pt x="1034" y="0"/>
                  </a:moveTo>
                  <a:lnTo>
                    <a:pt x="0"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43"/>
            <p:cNvSpPr/>
            <p:nvPr/>
          </p:nvSpPr>
          <p:spPr>
            <a:xfrm>
              <a:off x="3913800" y="3705600"/>
              <a:ext cx="25875" cy="37550"/>
            </a:xfrm>
            <a:custGeom>
              <a:rect b="b" l="l" r="r" t="t"/>
              <a:pathLst>
                <a:path extrusionOk="0" fill="none" h="1502" w="1035">
                  <a:moveTo>
                    <a:pt x="0" y="0"/>
                  </a:moveTo>
                  <a:lnTo>
                    <a:pt x="1035"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43"/>
            <p:cNvSpPr/>
            <p:nvPr/>
          </p:nvSpPr>
          <p:spPr>
            <a:xfrm>
              <a:off x="4020550" y="3705600"/>
              <a:ext cx="25025" cy="37550"/>
            </a:xfrm>
            <a:custGeom>
              <a:rect b="b" l="l" r="r" t="t"/>
              <a:pathLst>
                <a:path extrusionOk="0" fill="none" h="1502" w="1001">
                  <a:moveTo>
                    <a:pt x="0" y="0"/>
                  </a:moveTo>
                  <a:lnTo>
                    <a:pt x="1001" y="1501"/>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43"/>
            <p:cNvSpPr/>
            <p:nvPr/>
          </p:nvSpPr>
          <p:spPr>
            <a:xfrm>
              <a:off x="4128950"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43"/>
            <p:cNvSpPr/>
            <p:nvPr/>
          </p:nvSpPr>
          <p:spPr>
            <a:xfrm>
              <a:off x="4244025" y="3705600"/>
              <a:ext cx="29225" cy="35875"/>
            </a:xfrm>
            <a:custGeom>
              <a:rect b="b" l="l" r="r" t="t"/>
              <a:pathLst>
                <a:path extrusionOk="0" fill="none" h="1435" w="1169">
                  <a:moveTo>
                    <a:pt x="1" y="0"/>
                  </a:moveTo>
                  <a:lnTo>
                    <a:pt x="1168"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43"/>
            <p:cNvSpPr/>
            <p:nvPr/>
          </p:nvSpPr>
          <p:spPr>
            <a:xfrm>
              <a:off x="4354125" y="3705600"/>
              <a:ext cx="37550" cy="35875"/>
            </a:xfrm>
            <a:custGeom>
              <a:rect b="b" l="l" r="r" t="t"/>
              <a:pathLst>
                <a:path extrusionOk="0" fill="none" h="1435" w="1502">
                  <a:moveTo>
                    <a:pt x="0" y="0"/>
                  </a:moveTo>
                  <a:lnTo>
                    <a:pt x="1501"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43"/>
            <p:cNvSpPr/>
            <p:nvPr/>
          </p:nvSpPr>
          <p:spPr>
            <a:xfrm>
              <a:off x="4456675" y="3705600"/>
              <a:ext cx="38400" cy="35875"/>
            </a:xfrm>
            <a:custGeom>
              <a:rect b="b" l="l" r="r" t="t"/>
              <a:pathLst>
                <a:path extrusionOk="0" fill="none" h="1435" w="1536">
                  <a:moveTo>
                    <a:pt x="1" y="0"/>
                  </a:moveTo>
                  <a:lnTo>
                    <a:pt x="1535" y="1435"/>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43"/>
            <p:cNvSpPr/>
            <p:nvPr/>
          </p:nvSpPr>
          <p:spPr>
            <a:xfrm>
              <a:off x="4490050" y="3671400"/>
              <a:ext cx="37550" cy="35050"/>
            </a:xfrm>
            <a:custGeom>
              <a:rect b="b" l="l" r="r" t="t"/>
              <a:pathLst>
                <a:path extrusionOk="0" fill="none" h="1402" w="1502">
                  <a:moveTo>
                    <a:pt x="0" y="1"/>
                  </a:moveTo>
                  <a:lnTo>
                    <a:pt x="1501"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43"/>
            <p:cNvSpPr/>
            <p:nvPr/>
          </p:nvSpPr>
          <p:spPr>
            <a:xfrm>
              <a:off x="4389975"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43"/>
            <p:cNvSpPr/>
            <p:nvPr/>
          </p:nvSpPr>
          <p:spPr>
            <a:xfrm>
              <a:off x="4303250" y="3671400"/>
              <a:ext cx="38375" cy="35050"/>
            </a:xfrm>
            <a:custGeom>
              <a:rect b="b" l="l" r="r" t="t"/>
              <a:pathLst>
                <a:path extrusionOk="0" fill="none" h="1402" w="1535">
                  <a:moveTo>
                    <a:pt x="0"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43"/>
            <p:cNvSpPr/>
            <p:nvPr/>
          </p:nvSpPr>
          <p:spPr>
            <a:xfrm>
              <a:off x="4204000" y="3671400"/>
              <a:ext cx="38400" cy="35050"/>
            </a:xfrm>
            <a:custGeom>
              <a:rect b="b" l="l" r="r" t="t"/>
              <a:pathLst>
                <a:path extrusionOk="0" fill="none" h="1402" w="1536">
                  <a:moveTo>
                    <a:pt x="1" y="1"/>
                  </a:moveTo>
                  <a:lnTo>
                    <a:pt x="1535" y="1402"/>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43"/>
            <p:cNvSpPr/>
            <p:nvPr/>
          </p:nvSpPr>
          <p:spPr>
            <a:xfrm>
              <a:off x="3305875" y="3739775"/>
              <a:ext cx="28375" cy="41725"/>
            </a:xfrm>
            <a:custGeom>
              <a:rect b="b" l="l" r="r" t="t"/>
              <a:pathLst>
                <a:path extrusionOk="0" fill="none" h="1669" w="1135">
                  <a:moveTo>
                    <a:pt x="1134"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43"/>
            <p:cNvSpPr/>
            <p:nvPr/>
          </p:nvSpPr>
          <p:spPr>
            <a:xfrm>
              <a:off x="3445125" y="3739775"/>
              <a:ext cx="28375" cy="41725"/>
            </a:xfrm>
            <a:custGeom>
              <a:rect b="b" l="l" r="r" t="t"/>
              <a:pathLst>
                <a:path extrusionOk="0" fill="none" h="1669" w="1135">
                  <a:moveTo>
                    <a:pt x="1135"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43"/>
            <p:cNvSpPr/>
            <p:nvPr/>
          </p:nvSpPr>
          <p:spPr>
            <a:xfrm>
              <a:off x="4064750"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43"/>
            <p:cNvSpPr/>
            <p:nvPr/>
          </p:nvSpPr>
          <p:spPr>
            <a:xfrm>
              <a:off x="4193175" y="3739775"/>
              <a:ext cx="28375" cy="41725"/>
            </a:xfrm>
            <a:custGeom>
              <a:rect b="b" l="l" r="r" t="t"/>
              <a:pathLst>
                <a:path extrusionOk="0" fill="none" h="1669" w="1135">
                  <a:moveTo>
                    <a:pt x="0" y="1"/>
                  </a:moveTo>
                  <a:lnTo>
                    <a:pt x="1134"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43"/>
            <p:cNvSpPr/>
            <p:nvPr/>
          </p:nvSpPr>
          <p:spPr>
            <a:xfrm>
              <a:off x="4368300" y="3739775"/>
              <a:ext cx="27525" cy="41725"/>
            </a:xfrm>
            <a:custGeom>
              <a:rect b="b" l="l" r="r" t="t"/>
              <a:pathLst>
                <a:path extrusionOk="0" fill="none" h="1669" w="1101">
                  <a:moveTo>
                    <a:pt x="0" y="1"/>
                  </a:moveTo>
                  <a:lnTo>
                    <a:pt x="110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43"/>
            <p:cNvSpPr/>
            <p:nvPr/>
          </p:nvSpPr>
          <p:spPr>
            <a:xfrm>
              <a:off x="3925475" y="3739775"/>
              <a:ext cx="28375" cy="41725"/>
            </a:xfrm>
            <a:custGeom>
              <a:rect b="b" l="l" r="r" t="t"/>
              <a:pathLst>
                <a:path extrusionOk="0" fill="none" h="1669" w="1135">
                  <a:moveTo>
                    <a:pt x="0" y="1"/>
                  </a:moveTo>
                  <a:lnTo>
                    <a:pt x="1135"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43"/>
            <p:cNvSpPr/>
            <p:nvPr/>
          </p:nvSpPr>
          <p:spPr>
            <a:xfrm>
              <a:off x="3260000" y="3778975"/>
              <a:ext cx="28375" cy="41725"/>
            </a:xfrm>
            <a:custGeom>
              <a:rect b="b" l="l" r="r" t="t"/>
              <a:pathLst>
                <a:path extrusionOk="0" fill="none" h="1669" w="1135">
                  <a:moveTo>
                    <a:pt x="1135" y="1"/>
                  </a:moveTo>
                  <a:lnTo>
                    <a:pt x="0"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43"/>
            <p:cNvSpPr/>
            <p:nvPr/>
          </p:nvSpPr>
          <p:spPr>
            <a:xfrm>
              <a:off x="3398425" y="3781475"/>
              <a:ext cx="27550" cy="41725"/>
            </a:xfrm>
            <a:custGeom>
              <a:rect b="b" l="l" r="r" t="t"/>
              <a:pathLst>
                <a:path extrusionOk="0" fill="none" h="1669" w="1102">
                  <a:moveTo>
                    <a:pt x="1102"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43"/>
            <p:cNvSpPr/>
            <p:nvPr/>
          </p:nvSpPr>
          <p:spPr>
            <a:xfrm>
              <a:off x="3536025" y="3778975"/>
              <a:ext cx="27550" cy="41725"/>
            </a:xfrm>
            <a:custGeom>
              <a:rect b="b" l="l" r="r" t="t"/>
              <a:pathLst>
                <a:path extrusionOk="0" fill="none" h="1669" w="1102">
                  <a:moveTo>
                    <a:pt x="1101" y="1"/>
                  </a:moveTo>
                  <a:lnTo>
                    <a:pt x="1" y="1669"/>
                  </a:lnTo>
                </a:path>
              </a:pathLst>
            </a:custGeom>
            <a:noFill/>
            <a:ln cap="flat" cmpd="sng" w="10850">
              <a:solidFill>
                <a:srgbClr val="F0EDE9"/>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43"/>
            <p:cNvSpPr/>
            <p:nvPr/>
          </p:nvSpPr>
          <p:spPr>
            <a:xfrm>
              <a:off x="3386750" y="3892400"/>
              <a:ext cx="818950" cy="151800"/>
            </a:xfrm>
            <a:custGeom>
              <a:rect b="b" l="l" r="r" t="t"/>
              <a:pathLst>
                <a:path extrusionOk="0" h="6072" w="32758">
                  <a:moveTo>
                    <a:pt x="3603" y="0"/>
                  </a:moveTo>
                  <a:cubicBezTo>
                    <a:pt x="3403" y="0"/>
                    <a:pt x="3203" y="100"/>
                    <a:pt x="3070" y="301"/>
                  </a:cubicBezTo>
                  <a:lnTo>
                    <a:pt x="234" y="5171"/>
                  </a:lnTo>
                  <a:cubicBezTo>
                    <a:pt x="1" y="5571"/>
                    <a:pt x="301" y="6071"/>
                    <a:pt x="768" y="6071"/>
                  </a:cubicBezTo>
                  <a:lnTo>
                    <a:pt x="31990" y="6071"/>
                  </a:lnTo>
                  <a:cubicBezTo>
                    <a:pt x="32457" y="6071"/>
                    <a:pt x="32757" y="5571"/>
                    <a:pt x="32524" y="5171"/>
                  </a:cubicBezTo>
                  <a:lnTo>
                    <a:pt x="29689" y="301"/>
                  </a:lnTo>
                  <a:cubicBezTo>
                    <a:pt x="29589" y="100"/>
                    <a:pt x="29388" y="0"/>
                    <a:pt x="29155"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43"/>
            <p:cNvSpPr/>
            <p:nvPr/>
          </p:nvSpPr>
          <p:spPr>
            <a:xfrm>
              <a:off x="3386750" y="4014150"/>
              <a:ext cx="818950" cy="30050"/>
            </a:xfrm>
            <a:custGeom>
              <a:rect b="b" l="l" r="r" t="t"/>
              <a:pathLst>
                <a:path extrusionOk="0" h="1202" w="32758">
                  <a:moveTo>
                    <a:pt x="768" y="0"/>
                  </a:moveTo>
                  <a:cubicBezTo>
                    <a:pt x="534" y="0"/>
                    <a:pt x="368" y="134"/>
                    <a:pt x="234" y="301"/>
                  </a:cubicBezTo>
                  <a:cubicBezTo>
                    <a:pt x="1" y="701"/>
                    <a:pt x="301" y="1201"/>
                    <a:pt x="768" y="1201"/>
                  </a:cubicBezTo>
                  <a:lnTo>
                    <a:pt x="31990" y="1201"/>
                  </a:lnTo>
                  <a:cubicBezTo>
                    <a:pt x="32457" y="1201"/>
                    <a:pt x="32757" y="701"/>
                    <a:pt x="32524" y="301"/>
                  </a:cubicBezTo>
                  <a:cubicBezTo>
                    <a:pt x="32424" y="134"/>
                    <a:pt x="32224" y="0"/>
                    <a:pt x="31990" y="0"/>
                  </a:cubicBezTo>
                  <a:close/>
                </a:path>
              </a:pathLst>
            </a:custGeom>
            <a:solidFill>
              <a:schemeClr val="lt2"/>
            </a:solidFill>
            <a:ln cap="flat" cmpd="sng" w="7500">
              <a:solidFill>
                <a:schemeClr val="dk1"/>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43"/>
            <p:cNvSpPr/>
            <p:nvPr/>
          </p:nvSpPr>
          <p:spPr>
            <a:xfrm>
              <a:off x="3796225" y="4014150"/>
              <a:ext cx="25" cy="30050"/>
            </a:xfrm>
            <a:custGeom>
              <a:rect b="b" l="l" r="r" t="t"/>
              <a:pathLst>
                <a:path extrusionOk="0" h="1202" w="1">
                  <a:moveTo>
                    <a:pt x="0" y="0"/>
                  </a:moveTo>
                  <a:lnTo>
                    <a:pt x="0" y="1201"/>
                  </a:lnTo>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43"/>
            <p:cNvSpPr/>
            <p:nvPr/>
          </p:nvSpPr>
          <p:spPr>
            <a:xfrm>
              <a:off x="3796225" y="4014150"/>
              <a:ext cx="25" cy="30050"/>
            </a:xfrm>
            <a:custGeom>
              <a:rect b="b" l="l" r="r" t="t"/>
              <a:pathLst>
                <a:path extrusionOk="0" fill="none" h="1202" w="1">
                  <a:moveTo>
                    <a:pt x="0" y="0"/>
                  </a:moveTo>
                  <a:lnTo>
                    <a:pt x="0" y="1201"/>
                  </a:lnTo>
                </a:path>
              </a:pathLst>
            </a:custGeom>
            <a:noFill/>
            <a:ln cap="flat" cmpd="sng" w="7500">
              <a:solidFill>
                <a:srgbClr val="000000"/>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22" name="Shape 19422"/>
        <p:cNvGrpSpPr/>
        <p:nvPr/>
      </p:nvGrpSpPr>
      <p:grpSpPr>
        <a:xfrm>
          <a:off x="0" y="0"/>
          <a:ext cx="0" cy="0"/>
          <a:chOff x="0" y="0"/>
          <a:chExt cx="0" cy="0"/>
        </a:xfrm>
      </p:grpSpPr>
      <p:sp>
        <p:nvSpPr>
          <p:cNvPr id="19423" name="Google Shape;19423;p79"/>
          <p:cNvSpPr/>
          <p:nvPr/>
        </p:nvSpPr>
        <p:spPr>
          <a:xfrm>
            <a:off x="2155552" y="3085150"/>
            <a:ext cx="791400" cy="754200"/>
          </a:xfrm>
          <a:prstGeom prst="roundRect">
            <a:avLst>
              <a:gd fmla="val 16667" name="adj"/>
            </a:avLst>
          </a:prstGeom>
          <a:solidFill>
            <a:srgbClr val="19191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79"/>
          <p:cNvSpPr/>
          <p:nvPr/>
        </p:nvSpPr>
        <p:spPr>
          <a:xfrm>
            <a:off x="3168662" y="3085150"/>
            <a:ext cx="791400" cy="754200"/>
          </a:xfrm>
          <a:prstGeom prst="roundRect">
            <a:avLst>
              <a:gd fmla="val 16667" name="adj"/>
            </a:avLst>
          </a:prstGeom>
          <a:solidFill>
            <a:srgbClr val="F7F7F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79"/>
          <p:cNvSpPr/>
          <p:nvPr/>
        </p:nvSpPr>
        <p:spPr>
          <a:xfrm>
            <a:off x="4181771" y="3085150"/>
            <a:ext cx="791400" cy="754200"/>
          </a:xfrm>
          <a:prstGeom prst="roundRect">
            <a:avLst>
              <a:gd fmla="val 16667" name="adj"/>
            </a:avLst>
          </a:prstGeom>
          <a:solidFill>
            <a:srgbClr val="59595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79"/>
          <p:cNvSpPr/>
          <p:nvPr/>
        </p:nvSpPr>
        <p:spPr>
          <a:xfrm>
            <a:off x="5194881" y="3085150"/>
            <a:ext cx="791400" cy="754200"/>
          </a:xfrm>
          <a:prstGeom prst="roundRect">
            <a:avLst>
              <a:gd fmla="val 16667" name="adj"/>
            </a:avLst>
          </a:prstGeom>
          <a:solidFill>
            <a:srgbClr val="F2F2F2"/>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79"/>
          <p:cNvSpPr/>
          <p:nvPr/>
        </p:nvSpPr>
        <p:spPr>
          <a:xfrm>
            <a:off x="2676352" y="3959650"/>
            <a:ext cx="791400" cy="754200"/>
          </a:xfrm>
          <a:prstGeom prst="roundRect">
            <a:avLst>
              <a:gd fmla="val 16667" name="adj"/>
            </a:avLst>
          </a:prstGeom>
          <a:solidFill>
            <a:srgbClr val="25252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79"/>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9429" name="Google Shape;19429;p79"/>
          <p:cNvSpPr txBox="1"/>
          <p:nvPr/>
        </p:nvSpPr>
        <p:spPr>
          <a:xfrm>
            <a:off x="2155514" y="3242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lt1"/>
                </a:solidFill>
              </a:rPr>
              <a:t>#191919</a:t>
            </a:r>
            <a:endParaRPr sz="1000">
              <a:solidFill>
                <a:schemeClr val="lt1"/>
              </a:solidFill>
            </a:endParaRPr>
          </a:p>
        </p:txBody>
      </p:sp>
      <p:sp>
        <p:nvSpPr>
          <p:cNvPr id="19430" name="Google Shape;19430;p79"/>
          <p:cNvSpPr txBox="1"/>
          <p:nvPr/>
        </p:nvSpPr>
        <p:spPr>
          <a:xfrm>
            <a:off x="3168652" y="3242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#f7f7f7</a:t>
            </a:r>
            <a:endParaRPr sz="1000">
              <a:solidFill>
                <a:schemeClr val="dk1"/>
              </a:solidFill>
            </a:endParaRPr>
          </a:p>
        </p:txBody>
      </p:sp>
      <p:sp>
        <p:nvSpPr>
          <p:cNvPr id="19431" name="Google Shape;19431;p79"/>
          <p:cNvSpPr txBox="1"/>
          <p:nvPr/>
        </p:nvSpPr>
        <p:spPr>
          <a:xfrm>
            <a:off x="4181752" y="3242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#595959</a:t>
            </a:r>
            <a:endParaRPr sz="1000">
              <a:solidFill>
                <a:schemeClr val="lt1"/>
              </a:solidFill>
            </a:endParaRPr>
          </a:p>
        </p:txBody>
      </p:sp>
      <p:sp>
        <p:nvSpPr>
          <p:cNvPr id="19432" name="Google Shape;19432;p79"/>
          <p:cNvSpPr txBox="1"/>
          <p:nvPr/>
        </p:nvSpPr>
        <p:spPr>
          <a:xfrm>
            <a:off x="5194877" y="3242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#f2f2f2</a:t>
            </a:r>
            <a:endParaRPr sz="1000">
              <a:solidFill>
                <a:schemeClr val="dk1"/>
              </a:solidFill>
            </a:endParaRPr>
          </a:p>
        </p:txBody>
      </p:sp>
      <p:sp>
        <p:nvSpPr>
          <p:cNvPr id="19433" name="Google Shape;19433;p7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
        <p:nvSpPr>
          <p:cNvPr id="19434" name="Google Shape;19434;p79"/>
          <p:cNvSpPr txBox="1"/>
          <p:nvPr/>
        </p:nvSpPr>
        <p:spPr>
          <a:xfrm>
            <a:off x="2676338" y="41167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#252525</a:t>
            </a:r>
            <a:endParaRPr sz="1000">
              <a:solidFill>
                <a:schemeClr val="lt1"/>
              </a:solidFill>
            </a:endParaRPr>
          </a:p>
        </p:txBody>
      </p:sp>
      <p:sp>
        <p:nvSpPr>
          <p:cNvPr id="19435" name="Google Shape;19435;p79"/>
          <p:cNvSpPr txBox="1"/>
          <p:nvPr/>
        </p:nvSpPr>
        <p:spPr>
          <a:xfrm>
            <a:off x="1068100" y="1586099"/>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FFFFFF"/>
                </a:solidFill>
              </a:rPr>
              <a:t>Lexend Deca</a:t>
            </a:r>
            <a:endParaRPr b="1" sz="1100">
              <a:solidFill>
                <a:srgbClr val="FFFFFF"/>
              </a:solidFill>
            </a:endParaRPr>
          </a:p>
          <a:p>
            <a:pPr indent="0" lvl="0" marL="0" rtl="0" algn="ctr">
              <a:lnSpc>
                <a:spcPct val="115000"/>
              </a:lnSpc>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https://fonts.google.com/specimen/Lexend+Deca</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rgbClr val="FFFFFF"/>
              </a:solidFill>
            </a:endParaRPr>
          </a:p>
          <a:p>
            <a:pPr indent="0" lvl="0" marL="0" rtl="0" algn="ctr">
              <a:lnSpc>
                <a:spcPct val="115000"/>
              </a:lnSpc>
              <a:spcBef>
                <a:spcPts val="0"/>
              </a:spcBef>
              <a:spcAft>
                <a:spcPts val="0"/>
              </a:spcAft>
              <a:buNone/>
            </a:pPr>
            <a:r>
              <a:rPr b="1" lang="en" sz="1100">
                <a:solidFill>
                  <a:srgbClr val="FFFFFF"/>
                </a:solidFill>
              </a:rPr>
              <a:t>Noto Sans</a:t>
            </a:r>
            <a:endParaRPr b="1" sz="1100">
              <a:solidFill>
                <a:srgbClr val="FFFFFF"/>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https://fonts.google.com/noto/specimen/Noto+Sans</a:t>
            </a:r>
            <a:r>
              <a:rPr lang="en" sz="1100">
                <a:solidFill>
                  <a:schemeClr val="lt1"/>
                </a:solidFill>
              </a:rPr>
              <a:t>)</a:t>
            </a:r>
            <a:endParaRPr sz="1100">
              <a:solidFill>
                <a:schemeClr val="lt1"/>
              </a:solidFill>
            </a:endParaRPr>
          </a:p>
        </p:txBody>
      </p:sp>
      <p:sp>
        <p:nvSpPr>
          <p:cNvPr id="19436" name="Google Shape;19436;p79"/>
          <p:cNvSpPr/>
          <p:nvPr/>
        </p:nvSpPr>
        <p:spPr>
          <a:xfrm>
            <a:off x="3689538" y="3959650"/>
            <a:ext cx="791400" cy="754200"/>
          </a:xfrm>
          <a:prstGeom prst="roundRect">
            <a:avLst>
              <a:gd fmla="val 16667" name="adj"/>
            </a:avLst>
          </a:prstGeom>
          <a:solidFill>
            <a:srgbClr val="00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79"/>
          <p:cNvSpPr/>
          <p:nvPr/>
        </p:nvSpPr>
        <p:spPr>
          <a:xfrm>
            <a:off x="4702647" y="3959650"/>
            <a:ext cx="791400" cy="754200"/>
          </a:xfrm>
          <a:prstGeom prst="roundRect">
            <a:avLst>
              <a:gd fmla="val 16667" name="adj"/>
            </a:avLst>
          </a:prstGeom>
          <a:solidFill>
            <a:srgbClr val="E76A2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79"/>
          <p:cNvSpPr/>
          <p:nvPr/>
        </p:nvSpPr>
        <p:spPr>
          <a:xfrm>
            <a:off x="5715757" y="3959650"/>
            <a:ext cx="791400" cy="754200"/>
          </a:xfrm>
          <a:prstGeom prst="roundRect">
            <a:avLst>
              <a:gd fmla="val 16667" name="adj"/>
            </a:avLst>
          </a:prstGeom>
          <a:solidFill>
            <a:srgbClr val="C27BA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79"/>
          <p:cNvSpPr txBox="1"/>
          <p:nvPr/>
        </p:nvSpPr>
        <p:spPr>
          <a:xfrm>
            <a:off x="3689500" y="41167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000">
                <a:solidFill>
                  <a:schemeClr val="dk1"/>
                </a:solidFill>
              </a:rPr>
              <a:t>#00ffff</a:t>
            </a:r>
            <a:endParaRPr sz="1000">
              <a:solidFill>
                <a:schemeClr val="dk1"/>
              </a:solidFill>
            </a:endParaRPr>
          </a:p>
        </p:txBody>
      </p:sp>
      <p:sp>
        <p:nvSpPr>
          <p:cNvPr id="19440" name="Google Shape;19440;p79"/>
          <p:cNvSpPr txBox="1"/>
          <p:nvPr/>
        </p:nvSpPr>
        <p:spPr>
          <a:xfrm>
            <a:off x="4702638" y="41167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#e76a28</a:t>
            </a:r>
            <a:endParaRPr sz="1000">
              <a:solidFill>
                <a:schemeClr val="dk1"/>
              </a:solidFill>
            </a:endParaRPr>
          </a:p>
        </p:txBody>
      </p:sp>
      <p:sp>
        <p:nvSpPr>
          <p:cNvPr id="19441" name="Google Shape;19441;p79"/>
          <p:cNvSpPr txBox="1"/>
          <p:nvPr/>
        </p:nvSpPr>
        <p:spPr>
          <a:xfrm>
            <a:off x="5715738" y="41167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lt1"/>
                </a:solidFill>
              </a:rPr>
              <a:t>#c27ba0</a:t>
            </a:r>
            <a:endParaRPr sz="1000">
              <a:solidFill>
                <a:schemeClr val="lt1"/>
              </a:solidFill>
            </a:endParaRPr>
          </a:p>
        </p:txBody>
      </p:sp>
      <p:sp>
        <p:nvSpPr>
          <p:cNvPr id="19442" name="Google Shape;19442;p79"/>
          <p:cNvSpPr/>
          <p:nvPr/>
        </p:nvSpPr>
        <p:spPr>
          <a:xfrm>
            <a:off x="6210478" y="3085150"/>
            <a:ext cx="791400" cy="754200"/>
          </a:xfrm>
          <a:prstGeom prst="roundRect">
            <a:avLst>
              <a:gd fmla="val 16667" name="adj"/>
            </a:avLst>
          </a:prstGeom>
          <a:solidFill>
            <a:srgbClr val="93C47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79"/>
          <p:cNvSpPr txBox="1"/>
          <p:nvPr/>
        </p:nvSpPr>
        <p:spPr>
          <a:xfrm>
            <a:off x="6210473" y="3242200"/>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#93c47d</a:t>
            </a:r>
            <a:endParaRPr sz="1000">
              <a:solidFill>
                <a:schemeClr val="dk1"/>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47" name="Shape 19447"/>
        <p:cNvGrpSpPr/>
        <p:nvPr/>
      </p:nvGrpSpPr>
      <p:grpSpPr>
        <a:xfrm>
          <a:off x="0" y="0"/>
          <a:ext cx="0" cy="0"/>
          <a:chOff x="0" y="0"/>
          <a:chExt cx="0" cy="0"/>
        </a:xfrm>
      </p:grpSpPr>
      <p:sp>
        <p:nvSpPr>
          <p:cNvPr id="19448" name="Google Shape;19448;p80"/>
          <p:cNvSpPr txBox="1"/>
          <p:nvPr/>
        </p:nvSpPr>
        <p:spPr>
          <a:xfrm>
            <a:off x="1307550" y="1187975"/>
            <a:ext cx="6520500" cy="8526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b="1" lang="en" sz="1100">
                <a:solidFill>
                  <a:schemeClr val="dk2"/>
                </a:solidFill>
              </a:rPr>
              <a:t>h</a:t>
            </a:r>
            <a:r>
              <a:rPr b="1" lang="en" sz="1100">
                <a:solidFill>
                  <a:schemeClr val="dk2"/>
                </a:solidFill>
                <a:uFill>
                  <a:noFill/>
                </a:uFill>
                <a:hlinkClick r:id="rId3">
                  <a:extLst>
                    <a:ext uri="{A12FA001-AC4F-418D-AE19-62706E023703}">
                      <ahyp:hlinkClr val="tx"/>
                    </a:ext>
                  </a:extLst>
                </a:hlinkClick>
              </a:rPr>
              <a:t>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sp>
        <p:nvSpPr>
          <p:cNvPr id="19449" name="Google Shape;19449;p80"/>
          <p:cNvSpPr txBox="1"/>
          <p:nvPr>
            <p:ph type="title"/>
          </p:nvPr>
        </p:nvSpPr>
        <p:spPr>
          <a:xfrm>
            <a:off x="723450" y="511025"/>
            <a:ext cx="7697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19450" name="Google Shape;19450;p80"/>
          <p:cNvPicPr preferRelativeResize="0"/>
          <p:nvPr/>
        </p:nvPicPr>
        <p:blipFill rotWithShape="1">
          <a:blip r:embed="rId5">
            <a:alphaModFix/>
          </a:blip>
          <a:srcRect b="16541" l="0" r="0" t="16547"/>
          <a:stretch/>
        </p:blipFill>
        <p:spPr>
          <a:xfrm>
            <a:off x="723400" y="2607125"/>
            <a:ext cx="1522615" cy="1018800"/>
          </a:xfrm>
          <a:prstGeom prst="rect">
            <a:avLst/>
          </a:prstGeom>
          <a:noFill/>
          <a:ln>
            <a:noFill/>
          </a:ln>
        </p:spPr>
      </p:pic>
      <p:sp>
        <p:nvSpPr>
          <p:cNvPr id="19451" name="Google Shape;19451;p80">
            <a:hlinkClick r:id="rId6"/>
          </p:cNvPr>
          <p:cNvSpPr txBox="1"/>
          <p:nvPr/>
        </p:nvSpPr>
        <p:spPr>
          <a:xfrm>
            <a:off x="881858"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7">
                  <a:extLst>
                    <a:ext uri="{A12FA001-AC4F-418D-AE19-62706E023703}">
                      <ahyp:hlinkClr val="tx"/>
                    </a:ext>
                  </a:extLst>
                </a:hlinkClick>
              </a:rPr>
              <a:t>Pana</a:t>
            </a:r>
            <a:endParaRPr b="1">
              <a:solidFill>
                <a:schemeClr val="dk2"/>
              </a:solidFill>
            </a:endParaRPr>
          </a:p>
        </p:txBody>
      </p:sp>
      <p:sp>
        <p:nvSpPr>
          <p:cNvPr id="19452" name="Google Shape;19452;p80">
            <a:hlinkClick r:id="rId8"/>
          </p:cNvPr>
          <p:cNvSpPr txBox="1"/>
          <p:nvPr/>
        </p:nvSpPr>
        <p:spPr>
          <a:xfrm>
            <a:off x="240297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9">
                  <a:extLst>
                    <a:ext uri="{A12FA001-AC4F-418D-AE19-62706E023703}">
                      <ahyp:hlinkClr val="tx"/>
                    </a:ext>
                  </a:extLst>
                </a:hlinkClick>
              </a:rPr>
              <a:t>Amico</a:t>
            </a:r>
            <a:endParaRPr b="1">
              <a:solidFill>
                <a:schemeClr val="dk2"/>
              </a:solidFill>
            </a:endParaRPr>
          </a:p>
        </p:txBody>
      </p:sp>
      <p:sp>
        <p:nvSpPr>
          <p:cNvPr id="19453" name="Google Shape;19453;p80">
            <a:hlinkClick r:id="rId10"/>
          </p:cNvPr>
          <p:cNvSpPr txBox="1"/>
          <p:nvPr/>
        </p:nvSpPr>
        <p:spPr>
          <a:xfrm>
            <a:off x="392408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1">
                  <a:extLst>
                    <a:ext uri="{A12FA001-AC4F-418D-AE19-62706E023703}">
                      <ahyp:hlinkClr val="tx"/>
                    </a:ext>
                  </a:extLst>
                </a:hlinkClick>
              </a:rPr>
              <a:t>Bro</a:t>
            </a:r>
            <a:endParaRPr b="1">
              <a:solidFill>
                <a:schemeClr val="dk2"/>
              </a:solidFill>
            </a:endParaRPr>
          </a:p>
        </p:txBody>
      </p:sp>
      <p:sp>
        <p:nvSpPr>
          <p:cNvPr id="19454" name="Google Shape;19454;p80">
            <a:hlinkClick r:id="rId12"/>
          </p:cNvPr>
          <p:cNvSpPr txBox="1"/>
          <p:nvPr/>
        </p:nvSpPr>
        <p:spPr>
          <a:xfrm>
            <a:off x="5445202"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3">
                  <a:extLst>
                    <a:ext uri="{A12FA001-AC4F-418D-AE19-62706E023703}">
                      <ahyp:hlinkClr val="tx"/>
                    </a:ext>
                  </a:extLst>
                </a:hlinkClick>
              </a:rPr>
              <a:t>Rafiki</a:t>
            </a:r>
            <a:endParaRPr b="1">
              <a:solidFill>
                <a:schemeClr val="dk2"/>
              </a:solidFill>
            </a:endParaRPr>
          </a:p>
        </p:txBody>
      </p:sp>
      <p:pic>
        <p:nvPicPr>
          <p:cNvPr id="19455" name="Google Shape;19455;p80"/>
          <p:cNvPicPr preferRelativeResize="0"/>
          <p:nvPr/>
        </p:nvPicPr>
        <p:blipFill rotWithShape="1">
          <a:blip r:embed="rId14">
            <a:alphaModFix/>
          </a:blip>
          <a:srcRect b="0" l="0" r="0" t="0"/>
          <a:stretch/>
        </p:blipFill>
        <p:spPr>
          <a:xfrm>
            <a:off x="2376355" y="2481308"/>
            <a:ext cx="1270420" cy="1270435"/>
          </a:xfrm>
          <a:prstGeom prst="rect">
            <a:avLst/>
          </a:prstGeom>
          <a:noFill/>
          <a:ln>
            <a:noFill/>
          </a:ln>
        </p:spPr>
      </p:pic>
      <p:pic>
        <p:nvPicPr>
          <p:cNvPr id="19456" name="Google Shape;19456;p80"/>
          <p:cNvPicPr preferRelativeResize="0"/>
          <p:nvPr/>
        </p:nvPicPr>
        <p:blipFill rotWithShape="1">
          <a:blip r:embed="rId15">
            <a:alphaModFix/>
          </a:blip>
          <a:srcRect b="6378" l="0" r="0" t="6378"/>
          <a:stretch/>
        </p:blipFill>
        <p:spPr>
          <a:xfrm>
            <a:off x="3816030" y="2517800"/>
            <a:ext cx="1372495" cy="1197450"/>
          </a:xfrm>
          <a:prstGeom prst="rect">
            <a:avLst/>
          </a:prstGeom>
          <a:noFill/>
          <a:ln>
            <a:noFill/>
          </a:ln>
        </p:spPr>
      </p:pic>
      <p:pic>
        <p:nvPicPr>
          <p:cNvPr id="19457" name="Google Shape;19457;p80"/>
          <p:cNvPicPr preferRelativeResize="0"/>
          <p:nvPr/>
        </p:nvPicPr>
        <p:blipFill rotWithShape="1">
          <a:blip r:embed="rId16">
            <a:alphaModFix/>
          </a:blip>
          <a:srcRect b="9257" l="0" r="0" t="9257"/>
          <a:stretch/>
        </p:blipFill>
        <p:spPr>
          <a:xfrm>
            <a:off x="5306751" y="2557330"/>
            <a:ext cx="1372475" cy="1118390"/>
          </a:xfrm>
          <a:prstGeom prst="rect">
            <a:avLst/>
          </a:prstGeom>
          <a:noFill/>
          <a:ln>
            <a:noFill/>
          </a:ln>
        </p:spPr>
      </p:pic>
      <p:pic>
        <p:nvPicPr>
          <p:cNvPr id="19458" name="Google Shape;19458;p80"/>
          <p:cNvPicPr preferRelativeResize="0"/>
          <p:nvPr/>
        </p:nvPicPr>
        <p:blipFill rotWithShape="1">
          <a:blip r:embed="rId17">
            <a:alphaModFix/>
          </a:blip>
          <a:srcRect b="14844" l="0" r="0" t="14837"/>
          <a:stretch/>
        </p:blipFill>
        <p:spPr>
          <a:xfrm>
            <a:off x="6717734" y="2517795"/>
            <a:ext cx="1702865" cy="1197460"/>
          </a:xfrm>
          <a:prstGeom prst="rect">
            <a:avLst/>
          </a:prstGeom>
          <a:noFill/>
          <a:ln>
            <a:noFill/>
          </a:ln>
        </p:spPr>
      </p:pic>
      <p:sp>
        <p:nvSpPr>
          <p:cNvPr id="19459" name="Google Shape;19459;p80">
            <a:hlinkClick r:id="rId18"/>
          </p:cNvPr>
          <p:cNvSpPr txBox="1"/>
          <p:nvPr/>
        </p:nvSpPr>
        <p:spPr>
          <a:xfrm>
            <a:off x="6966317" y="3943733"/>
            <a:ext cx="1205700" cy="3015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a:solidFill>
                  <a:schemeClr val="dk2"/>
                </a:solidFill>
                <a:uFill>
                  <a:noFill/>
                </a:uFill>
                <a:hlinkClick r:id="rId19">
                  <a:extLst>
                    <a:ext uri="{A12FA001-AC4F-418D-AE19-62706E023703}">
                      <ahyp:hlinkClr val="tx"/>
                    </a:ext>
                  </a:extLst>
                </a:hlinkClick>
              </a:rPr>
              <a:t>Cuate</a:t>
            </a:r>
            <a:endParaRPr b="1">
              <a:solidFill>
                <a:schemeClr val="dk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9463" name="Shape 19463"/>
        <p:cNvGrpSpPr/>
        <p:nvPr/>
      </p:nvGrpSpPr>
      <p:grpSpPr>
        <a:xfrm>
          <a:off x="0" y="0"/>
          <a:ext cx="0" cy="0"/>
          <a:chOff x="0" y="0"/>
          <a:chExt cx="0" cy="0"/>
        </a:xfrm>
      </p:grpSpPr>
      <p:sp>
        <p:nvSpPr>
          <p:cNvPr id="19464" name="Google Shape;19464;p81"/>
          <p:cNvSpPr txBox="1"/>
          <p:nvPr/>
        </p:nvSpPr>
        <p:spPr>
          <a:xfrm>
            <a:off x="716775" y="1188000"/>
            <a:ext cx="7710600" cy="7725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19465" name="Google Shape;19465;p81"/>
          <p:cNvGrpSpPr/>
          <p:nvPr/>
        </p:nvGrpSpPr>
        <p:grpSpPr>
          <a:xfrm>
            <a:off x="5117640" y="3085736"/>
            <a:ext cx="474294" cy="551291"/>
            <a:chOff x="4727025" y="1332775"/>
            <a:chExt cx="59900" cy="69625"/>
          </a:xfrm>
        </p:grpSpPr>
        <p:sp>
          <p:nvSpPr>
            <p:cNvPr id="19466" name="Google Shape;19466;p8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8" name="Google Shape;19468;p81"/>
          <p:cNvGrpSpPr/>
          <p:nvPr/>
        </p:nvGrpSpPr>
        <p:grpSpPr>
          <a:xfrm>
            <a:off x="5731296" y="2314340"/>
            <a:ext cx="555653" cy="557031"/>
            <a:chOff x="4820425" y="1329900"/>
            <a:chExt cx="70175" cy="70350"/>
          </a:xfrm>
        </p:grpSpPr>
        <p:sp>
          <p:nvSpPr>
            <p:cNvPr id="19469" name="Google Shape;19469;p8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3" name="Google Shape;19473;p81"/>
          <p:cNvGrpSpPr/>
          <p:nvPr/>
        </p:nvGrpSpPr>
        <p:grpSpPr>
          <a:xfrm>
            <a:off x="6357664" y="2318845"/>
            <a:ext cx="582574" cy="533871"/>
            <a:chOff x="4903200" y="1331525"/>
            <a:chExt cx="73575" cy="67425"/>
          </a:xfrm>
        </p:grpSpPr>
        <p:sp>
          <p:nvSpPr>
            <p:cNvPr id="19474" name="Google Shape;19474;p8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6" name="Google Shape;19476;p81"/>
          <p:cNvGrpSpPr/>
          <p:nvPr/>
        </p:nvGrpSpPr>
        <p:grpSpPr>
          <a:xfrm>
            <a:off x="5717142" y="3078709"/>
            <a:ext cx="583960" cy="565345"/>
            <a:chOff x="4815575" y="1416800"/>
            <a:chExt cx="73750" cy="71400"/>
          </a:xfrm>
        </p:grpSpPr>
        <p:sp>
          <p:nvSpPr>
            <p:cNvPr id="19477" name="Google Shape;19477;p8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0" name="Google Shape;19480;p81"/>
          <p:cNvGrpSpPr/>
          <p:nvPr/>
        </p:nvGrpSpPr>
        <p:grpSpPr>
          <a:xfrm>
            <a:off x="6351924" y="3108896"/>
            <a:ext cx="589898" cy="504970"/>
            <a:chOff x="4902475" y="1418875"/>
            <a:chExt cx="74500" cy="63775"/>
          </a:xfrm>
        </p:grpSpPr>
        <p:sp>
          <p:nvSpPr>
            <p:cNvPr id="19481" name="Google Shape;19481;p8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3" name="Google Shape;19483;p81"/>
          <p:cNvGrpSpPr/>
          <p:nvPr/>
        </p:nvGrpSpPr>
        <p:grpSpPr>
          <a:xfrm>
            <a:off x="5727139" y="3826000"/>
            <a:ext cx="563967" cy="567127"/>
            <a:chOff x="4818100" y="1507675"/>
            <a:chExt cx="71225" cy="71625"/>
          </a:xfrm>
        </p:grpSpPr>
        <p:sp>
          <p:nvSpPr>
            <p:cNvPr id="19484" name="Google Shape;19484;p8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8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8" name="Google Shape;19488;p81"/>
          <p:cNvGrpSpPr/>
          <p:nvPr/>
        </p:nvGrpSpPr>
        <p:grpSpPr>
          <a:xfrm>
            <a:off x="5040636" y="3829461"/>
            <a:ext cx="628301" cy="588505"/>
            <a:chOff x="4721450" y="1509475"/>
            <a:chExt cx="79350" cy="74325"/>
          </a:xfrm>
        </p:grpSpPr>
        <p:sp>
          <p:nvSpPr>
            <p:cNvPr id="19489" name="Google Shape;19489;p8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8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3" name="Google Shape;19493;p81"/>
          <p:cNvGrpSpPr/>
          <p:nvPr/>
        </p:nvGrpSpPr>
        <p:grpSpPr>
          <a:xfrm>
            <a:off x="6386170" y="3814027"/>
            <a:ext cx="557038" cy="562772"/>
            <a:chOff x="4906800" y="1507500"/>
            <a:chExt cx="70350" cy="71075"/>
          </a:xfrm>
        </p:grpSpPr>
        <p:sp>
          <p:nvSpPr>
            <p:cNvPr id="19494" name="Google Shape;19494;p8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8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8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9" name="Google Shape;19499;p81"/>
          <p:cNvGrpSpPr/>
          <p:nvPr/>
        </p:nvGrpSpPr>
        <p:grpSpPr>
          <a:xfrm>
            <a:off x="4423778" y="2340963"/>
            <a:ext cx="517934" cy="517934"/>
            <a:chOff x="3736598" y="2170606"/>
            <a:chExt cx="404889" cy="404889"/>
          </a:xfrm>
        </p:grpSpPr>
        <p:sp>
          <p:nvSpPr>
            <p:cNvPr id="19500" name="Google Shape;19500;p8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8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4" name="Google Shape;19504;p81"/>
          <p:cNvGrpSpPr/>
          <p:nvPr/>
        </p:nvGrpSpPr>
        <p:grpSpPr>
          <a:xfrm>
            <a:off x="3690839" y="2341061"/>
            <a:ext cx="586986" cy="517740"/>
            <a:chOff x="3161917" y="2170682"/>
            <a:chExt cx="458870" cy="404737"/>
          </a:xfrm>
        </p:grpSpPr>
        <p:sp>
          <p:nvSpPr>
            <p:cNvPr id="19505" name="Google Shape;19505;p8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8" name="Google Shape;19508;p81"/>
          <p:cNvGrpSpPr/>
          <p:nvPr/>
        </p:nvGrpSpPr>
        <p:grpSpPr>
          <a:xfrm>
            <a:off x="3713860" y="3102400"/>
            <a:ext cx="540943" cy="517963"/>
            <a:chOff x="3179914" y="2889488"/>
            <a:chExt cx="422876" cy="404911"/>
          </a:xfrm>
        </p:grpSpPr>
        <p:sp>
          <p:nvSpPr>
            <p:cNvPr id="19509" name="Google Shape;19509;p8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8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15" name="Google Shape;19515;p81"/>
          <p:cNvGrpSpPr/>
          <p:nvPr/>
        </p:nvGrpSpPr>
        <p:grpSpPr>
          <a:xfrm>
            <a:off x="4414654" y="3102358"/>
            <a:ext cx="536180" cy="518047"/>
            <a:chOff x="3729467" y="2889422"/>
            <a:chExt cx="419153" cy="404977"/>
          </a:xfrm>
        </p:grpSpPr>
        <p:sp>
          <p:nvSpPr>
            <p:cNvPr id="19516" name="Google Shape;19516;p8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3" name="Google Shape;19523;p81"/>
          <p:cNvGrpSpPr/>
          <p:nvPr/>
        </p:nvGrpSpPr>
        <p:grpSpPr>
          <a:xfrm>
            <a:off x="1951688" y="3445787"/>
            <a:ext cx="965351" cy="134611"/>
            <a:chOff x="4411970" y="2962952"/>
            <a:chExt cx="706544" cy="104212"/>
          </a:xfrm>
        </p:grpSpPr>
        <p:sp>
          <p:nvSpPr>
            <p:cNvPr id="19524" name="Google Shape;19524;p8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8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8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8" name="Google Shape;19528;p81"/>
          <p:cNvGrpSpPr/>
          <p:nvPr/>
        </p:nvGrpSpPr>
        <p:grpSpPr>
          <a:xfrm>
            <a:off x="1951688" y="3041077"/>
            <a:ext cx="960158" cy="289172"/>
            <a:chOff x="4411970" y="2726085"/>
            <a:chExt cx="643107" cy="193659"/>
          </a:xfrm>
        </p:grpSpPr>
        <p:sp>
          <p:nvSpPr>
            <p:cNvPr id="19529" name="Google Shape;19529;p8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2" name="Google Shape;19532;p81"/>
          <p:cNvGrpSpPr/>
          <p:nvPr/>
        </p:nvGrpSpPr>
        <p:grpSpPr>
          <a:xfrm>
            <a:off x="960185" y="3295400"/>
            <a:ext cx="811503" cy="252584"/>
            <a:chOff x="4411970" y="4340222"/>
            <a:chExt cx="779467" cy="242683"/>
          </a:xfrm>
        </p:grpSpPr>
        <p:sp>
          <p:nvSpPr>
            <p:cNvPr id="19533" name="Google Shape;19533;p8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6" name="Google Shape;19536;p81"/>
          <p:cNvGrpSpPr/>
          <p:nvPr/>
        </p:nvGrpSpPr>
        <p:grpSpPr>
          <a:xfrm>
            <a:off x="1951688" y="2709308"/>
            <a:ext cx="965160" cy="216230"/>
            <a:chOff x="4411970" y="2468674"/>
            <a:chExt cx="747317" cy="167425"/>
          </a:xfrm>
        </p:grpSpPr>
        <p:sp>
          <p:nvSpPr>
            <p:cNvPr id="19537" name="Google Shape;19537;p8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39" name="Google Shape;19539;p81"/>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40" name="Google Shape;19540;p81"/>
          <p:cNvGrpSpPr/>
          <p:nvPr/>
        </p:nvGrpSpPr>
        <p:grpSpPr>
          <a:xfrm>
            <a:off x="959254" y="2334687"/>
            <a:ext cx="1959041" cy="208784"/>
            <a:chOff x="6336019" y="3733725"/>
            <a:chExt cx="2566206" cy="351310"/>
          </a:xfrm>
        </p:grpSpPr>
        <p:sp>
          <p:nvSpPr>
            <p:cNvPr id="19541" name="Google Shape;19541;p8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5" name="Google Shape;19545;p81"/>
          <p:cNvGrpSpPr/>
          <p:nvPr/>
        </p:nvGrpSpPr>
        <p:grpSpPr>
          <a:xfrm>
            <a:off x="1951688" y="3950602"/>
            <a:ext cx="946551" cy="153200"/>
            <a:chOff x="4404545" y="3301592"/>
            <a:chExt cx="782403" cy="129272"/>
          </a:xfrm>
        </p:grpSpPr>
        <p:sp>
          <p:nvSpPr>
            <p:cNvPr id="19546" name="Google Shape;19546;p8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8" name="Google Shape;19548;p81"/>
          <p:cNvGrpSpPr/>
          <p:nvPr/>
        </p:nvGrpSpPr>
        <p:grpSpPr>
          <a:xfrm>
            <a:off x="1951688" y="3695937"/>
            <a:ext cx="962257" cy="139127"/>
            <a:chOff x="4411970" y="3131459"/>
            <a:chExt cx="710520" cy="117397"/>
          </a:xfrm>
        </p:grpSpPr>
        <p:sp>
          <p:nvSpPr>
            <p:cNvPr id="19549" name="Google Shape;19549;p8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9551" name="Google Shape;19551;p81"/>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52" name="Google Shape;19552;p81"/>
          <p:cNvGrpSpPr/>
          <p:nvPr/>
        </p:nvGrpSpPr>
        <p:grpSpPr>
          <a:xfrm>
            <a:off x="951833" y="3621603"/>
            <a:ext cx="823838" cy="458988"/>
            <a:chOff x="4411970" y="1801825"/>
            <a:chExt cx="734586" cy="409262"/>
          </a:xfrm>
        </p:grpSpPr>
        <p:sp>
          <p:nvSpPr>
            <p:cNvPr id="19553" name="Google Shape;19553;p8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5" name="Google Shape;19555;p81"/>
          <p:cNvGrpSpPr/>
          <p:nvPr/>
        </p:nvGrpSpPr>
        <p:grpSpPr>
          <a:xfrm>
            <a:off x="3056804" y="2339173"/>
            <a:ext cx="521514" cy="521514"/>
            <a:chOff x="5681300" y="2527788"/>
            <a:chExt cx="805800" cy="805800"/>
          </a:xfrm>
        </p:grpSpPr>
        <p:sp>
          <p:nvSpPr>
            <p:cNvPr id="19556" name="Google Shape;19556;p8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8" name="Google Shape;19558;p81"/>
          <p:cNvGrpSpPr/>
          <p:nvPr/>
        </p:nvGrpSpPr>
        <p:grpSpPr>
          <a:xfrm>
            <a:off x="3051044" y="3094865"/>
            <a:ext cx="533033" cy="533033"/>
            <a:chOff x="4049800" y="640400"/>
            <a:chExt cx="858900" cy="858900"/>
          </a:xfrm>
        </p:grpSpPr>
        <p:sp>
          <p:nvSpPr>
            <p:cNvPr id="19559" name="Google Shape;19559;p8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1" name="Google Shape;19561;p81"/>
          <p:cNvGrpSpPr/>
          <p:nvPr/>
        </p:nvGrpSpPr>
        <p:grpSpPr>
          <a:xfrm>
            <a:off x="2976527" y="3772543"/>
            <a:ext cx="682068" cy="682068"/>
            <a:chOff x="5080188" y="927900"/>
            <a:chExt cx="961200" cy="961200"/>
          </a:xfrm>
        </p:grpSpPr>
        <p:sp>
          <p:nvSpPr>
            <p:cNvPr id="19562" name="Google Shape;19562;p8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8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0" name="Google Shape;19570;p81"/>
          <p:cNvGrpSpPr/>
          <p:nvPr/>
        </p:nvGrpSpPr>
        <p:grpSpPr>
          <a:xfrm>
            <a:off x="4440026" y="3869234"/>
            <a:ext cx="505650" cy="504006"/>
            <a:chOff x="6039282" y="1042577"/>
            <a:chExt cx="734315" cy="731929"/>
          </a:xfrm>
        </p:grpSpPr>
        <p:sp>
          <p:nvSpPr>
            <p:cNvPr id="19571" name="Google Shape;19571;p8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8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8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2" name="Google Shape;19592;p81"/>
          <p:cNvGrpSpPr/>
          <p:nvPr/>
        </p:nvGrpSpPr>
        <p:grpSpPr>
          <a:xfrm>
            <a:off x="5052628" y="2298862"/>
            <a:ext cx="567744" cy="602136"/>
            <a:chOff x="1825800" y="1651625"/>
            <a:chExt cx="539989" cy="571775"/>
          </a:xfrm>
        </p:grpSpPr>
        <p:sp>
          <p:nvSpPr>
            <p:cNvPr id="19593" name="Google Shape;19593;p8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8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7" name="Google Shape;19597;p81"/>
          <p:cNvGrpSpPr/>
          <p:nvPr/>
        </p:nvGrpSpPr>
        <p:grpSpPr>
          <a:xfrm>
            <a:off x="3727557" y="3855579"/>
            <a:ext cx="508123" cy="507955"/>
            <a:chOff x="1897577" y="2802432"/>
            <a:chExt cx="492176" cy="492014"/>
          </a:xfrm>
        </p:grpSpPr>
        <p:sp>
          <p:nvSpPr>
            <p:cNvPr id="19598" name="Google Shape;19598;p8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8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8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0" name="Google Shape;19610;p81"/>
          <p:cNvGrpSpPr/>
          <p:nvPr/>
        </p:nvGrpSpPr>
        <p:grpSpPr>
          <a:xfrm>
            <a:off x="959087" y="4169123"/>
            <a:ext cx="809227" cy="200842"/>
            <a:chOff x="2013045" y="4813233"/>
            <a:chExt cx="921986" cy="228854"/>
          </a:xfrm>
        </p:grpSpPr>
        <p:sp>
          <p:nvSpPr>
            <p:cNvPr id="19611" name="Google Shape;19611;p8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3" name="Google Shape;19613;p81"/>
          <p:cNvGrpSpPr/>
          <p:nvPr/>
        </p:nvGrpSpPr>
        <p:grpSpPr>
          <a:xfrm>
            <a:off x="967547" y="2656004"/>
            <a:ext cx="792421" cy="269941"/>
            <a:chOff x="1046767" y="4756633"/>
            <a:chExt cx="859646" cy="292841"/>
          </a:xfrm>
        </p:grpSpPr>
        <p:sp>
          <p:nvSpPr>
            <p:cNvPr id="19614" name="Google Shape;19614;p8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17" name="Google Shape;19617;p81"/>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1"/>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1"/>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1"/>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21" name="Google Shape;19621;p81"/>
          <p:cNvGrpSpPr/>
          <p:nvPr/>
        </p:nvGrpSpPr>
        <p:grpSpPr>
          <a:xfrm>
            <a:off x="7103403" y="2550562"/>
            <a:ext cx="166473" cy="141497"/>
            <a:chOff x="4660325" y="1866850"/>
            <a:chExt cx="68350" cy="58100"/>
          </a:xfrm>
        </p:grpSpPr>
        <p:sp>
          <p:nvSpPr>
            <p:cNvPr id="19622" name="Google Shape;19622;p8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4" name="Google Shape;19624;p81"/>
          <p:cNvGrpSpPr/>
          <p:nvPr/>
        </p:nvGrpSpPr>
        <p:grpSpPr>
          <a:xfrm>
            <a:off x="7412747" y="2576286"/>
            <a:ext cx="162515" cy="90049"/>
            <a:chOff x="4791775" y="1877500"/>
            <a:chExt cx="66725" cy="36975"/>
          </a:xfrm>
        </p:grpSpPr>
        <p:sp>
          <p:nvSpPr>
            <p:cNvPr id="19625" name="Google Shape;19625;p8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27" name="Google Shape;19627;p81"/>
          <p:cNvGrpSpPr/>
          <p:nvPr/>
        </p:nvGrpSpPr>
        <p:grpSpPr>
          <a:xfrm>
            <a:off x="7734460" y="2576286"/>
            <a:ext cx="144979" cy="90049"/>
            <a:chOff x="4923925" y="1877500"/>
            <a:chExt cx="59525" cy="36975"/>
          </a:xfrm>
        </p:grpSpPr>
        <p:sp>
          <p:nvSpPr>
            <p:cNvPr id="19628" name="Google Shape;19628;p8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0" name="Google Shape;19630;p81"/>
          <p:cNvGrpSpPr/>
          <p:nvPr/>
        </p:nvGrpSpPr>
        <p:grpSpPr>
          <a:xfrm>
            <a:off x="8028952" y="2558477"/>
            <a:ext cx="141447" cy="125667"/>
            <a:chOff x="5058450" y="1870100"/>
            <a:chExt cx="58075" cy="51600"/>
          </a:xfrm>
        </p:grpSpPr>
        <p:sp>
          <p:nvSpPr>
            <p:cNvPr id="19631" name="Google Shape;19631;p8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3" name="Google Shape;19633;p81"/>
          <p:cNvGrpSpPr/>
          <p:nvPr/>
        </p:nvGrpSpPr>
        <p:grpSpPr>
          <a:xfrm>
            <a:off x="7443466" y="2980885"/>
            <a:ext cx="101077" cy="107645"/>
            <a:chOff x="4811425" y="2065025"/>
            <a:chExt cx="41500" cy="44200"/>
          </a:xfrm>
        </p:grpSpPr>
        <p:sp>
          <p:nvSpPr>
            <p:cNvPr id="19634" name="Google Shape;19634;p8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8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6" name="Google Shape;19636;p81"/>
          <p:cNvGrpSpPr/>
          <p:nvPr/>
        </p:nvGrpSpPr>
        <p:grpSpPr>
          <a:xfrm>
            <a:off x="7735904" y="2981098"/>
            <a:ext cx="120867" cy="107218"/>
            <a:chOff x="4929875" y="2065025"/>
            <a:chExt cx="49625" cy="44025"/>
          </a:xfrm>
        </p:grpSpPr>
        <p:sp>
          <p:nvSpPr>
            <p:cNvPr id="19637" name="Google Shape;19637;p8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9" name="Google Shape;19639;p81"/>
          <p:cNvGrpSpPr/>
          <p:nvPr/>
        </p:nvGrpSpPr>
        <p:grpSpPr>
          <a:xfrm>
            <a:off x="8064572" y="2984112"/>
            <a:ext cx="70206" cy="101191"/>
            <a:chOff x="5083925" y="2066350"/>
            <a:chExt cx="28825" cy="41550"/>
          </a:xfrm>
        </p:grpSpPr>
        <p:sp>
          <p:nvSpPr>
            <p:cNvPr id="19640" name="Google Shape;19640;p8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2" name="Google Shape;19642;p81"/>
          <p:cNvGrpSpPr/>
          <p:nvPr/>
        </p:nvGrpSpPr>
        <p:grpSpPr>
          <a:xfrm>
            <a:off x="7096126" y="2999759"/>
            <a:ext cx="181026" cy="69896"/>
            <a:chOff x="4659775" y="2072775"/>
            <a:chExt cx="74325" cy="28700"/>
          </a:xfrm>
        </p:grpSpPr>
        <p:sp>
          <p:nvSpPr>
            <p:cNvPr id="19643" name="Google Shape;19643;p8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8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8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6" name="Google Shape;19646;p81"/>
          <p:cNvGrpSpPr/>
          <p:nvPr/>
        </p:nvGrpSpPr>
        <p:grpSpPr>
          <a:xfrm>
            <a:off x="8015982" y="2790324"/>
            <a:ext cx="167387" cy="89197"/>
            <a:chOff x="4662475" y="1976500"/>
            <a:chExt cx="68725" cy="36625"/>
          </a:xfrm>
        </p:grpSpPr>
        <p:sp>
          <p:nvSpPr>
            <p:cNvPr id="19647" name="Google Shape;19647;p8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0" name="Google Shape;19650;p81"/>
          <p:cNvGrpSpPr/>
          <p:nvPr/>
        </p:nvGrpSpPr>
        <p:grpSpPr>
          <a:xfrm>
            <a:off x="7712887" y="2793764"/>
            <a:ext cx="166899" cy="82317"/>
            <a:chOff x="4920150" y="1977875"/>
            <a:chExt cx="68525" cy="33800"/>
          </a:xfrm>
        </p:grpSpPr>
        <p:sp>
          <p:nvSpPr>
            <p:cNvPr id="19651" name="Google Shape;19651;p8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4" name="Google Shape;19654;p81"/>
          <p:cNvGrpSpPr/>
          <p:nvPr/>
        </p:nvGrpSpPr>
        <p:grpSpPr>
          <a:xfrm>
            <a:off x="7124044" y="3197682"/>
            <a:ext cx="125190" cy="127859"/>
            <a:chOff x="4676550" y="2160575"/>
            <a:chExt cx="51400" cy="52500"/>
          </a:xfrm>
        </p:grpSpPr>
        <p:sp>
          <p:nvSpPr>
            <p:cNvPr id="19655" name="Google Shape;19655;p8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58" name="Google Shape;19658;p81"/>
          <p:cNvGrpSpPr/>
          <p:nvPr/>
        </p:nvGrpSpPr>
        <p:grpSpPr>
          <a:xfrm>
            <a:off x="7421302" y="3204714"/>
            <a:ext cx="145405" cy="113794"/>
            <a:chOff x="4768325" y="2163475"/>
            <a:chExt cx="59700" cy="46725"/>
          </a:xfrm>
        </p:grpSpPr>
        <p:sp>
          <p:nvSpPr>
            <p:cNvPr id="19659" name="Google Shape;19659;p8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61" name="Google Shape;19661;p81"/>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1"/>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1"/>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81"/>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81"/>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1"/>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67" name="Google Shape;19667;p81"/>
          <p:cNvGrpSpPr/>
          <p:nvPr/>
        </p:nvGrpSpPr>
        <p:grpSpPr>
          <a:xfrm>
            <a:off x="7437621" y="3459808"/>
            <a:ext cx="112768" cy="106853"/>
            <a:chOff x="4768575" y="2253950"/>
            <a:chExt cx="46300" cy="43875"/>
          </a:xfrm>
        </p:grpSpPr>
        <p:sp>
          <p:nvSpPr>
            <p:cNvPr id="19668" name="Google Shape;19668;p8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0" name="Google Shape;19670;p81"/>
          <p:cNvGrpSpPr/>
          <p:nvPr/>
        </p:nvGrpSpPr>
        <p:grpSpPr>
          <a:xfrm>
            <a:off x="7737243" y="3948834"/>
            <a:ext cx="118187" cy="146246"/>
            <a:chOff x="4960900" y="2433225"/>
            <a:chExt cx="48525" cy="60050"/>
          </a:xfrm>
        </p:grpSpPr>
        <p:sp>
          <p:nvSpPr>
            <p:cNvPr id="19671" name="Google Shape;19671;p8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3" name="Google Shape;19673;p81"/>
          <p:cNvGrpSpPr/>
          <p:nvPr/>
        </p:nvGrpSpPr>
        <p:grpSpPr>
          <a:xfrm>
            <a:off x="7425808" y="4212895"/>
            <a:ext cx="136394" cy="143810"/>
            <a:chOff x="4854075" y="2527625"/>
            <a:chExt cx="56000" cy="59050"/>
          </a:xfrm>
        </p:grpSpPr>
        <p:sp>
          <p:nvSpPr>
            <p:cNvPr id="19674" name="Google Shape;19674;p8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6" name="Google Shape;19676;p81"/>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1"/>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1"/>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79" name="Google Shape;19679;p81"/>
          <p:cNvGrpSpPr/>
          <p:nvPr/>
        </p:nvGrpSpPr>
        <p:grpSpPr>
          <a:xfrm>
            <a:off x="8050020" y="3676639"/>
            <a:ext cx="99312" cy="160797"/>
            <a:chOff x="5059700" y="2334775"/>
            <a:chExt cx="40775" cy="66025"/>
          </a:xfrm>
        </p:grpSpPr>
        <p:sp>
          <p:nvSpPr>
            <p:cNvPr id="19680" name="Google Shape;19680;p8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8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8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8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9" name="Google Shape;19689;p81"/>
          <p:cNvGrpSpPr/>
          <p:nvPr/>
        </p:nvGrpSpPr>
        <p:grpSpPr>
          <a:xfrm>
            <a:off x="8007184" y="3941771"/>
            <a:ext cx="184984" cy="160371"/>
            <a:chOff x="5037700" y="2430325"/>
            <a:chExt cx="75950" cy="65850"/>
          </a:xfrm>
        </p:grpSpPr>
        <p:sp>
          <p:nvSpPr>
            <p:cNvPr id="19690" name="Google Shape;19690;p8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92" name="Google Shape;19692;p81"/>
          <p:cNvGrpSpPr/>
          <p:nvPr/>
        </p:nvGrpSpPr>
        <p:grpSpPr>
          <a:xfrm>
            <a:off x="7426689" y="3708223"/>
            <a:ext cx="173014" cy="97629"/>
            <a:chOff x="4756975" y="2341800"/>
            <a:chExt cx="91975" cy="51925"/>
          </a:xfrm>
        </p:grpSpPr>
        <p:sp>
          <p:nvSpPr>
            <p:cNvPr id="19693" name="Google Shape;19693;p8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8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8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3" name="Google Shape;19713;p81"/>
          <p:cNvGrpSpPr/>
          <p:nvPr/>
        </p:nvGrpSpPr>
        <p:grpSpPr>
          <a:xfrm>
            <a:off x="7693626" y="4196920"/>
            <a:ext cx="212497" cy="175761"/>
            <a:chOff x="4943575" y="2516350"/>
            <a:chExt cx="98675" cy="81700"/>
          </a:xfrm>
        </p:grpSpPr>
        <p:sp>
          <p:nvSpPr>
            <p:cNvPr id="19714" name="Google Shape;19714;p8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8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8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8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8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8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8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8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8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8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8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8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8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792" name="Google Shape;19792;p81"/>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1"/>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1"/>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1"/>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1"/>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00" name="Shape 19800"/>
        <p:cNvGrpSpPr/>
        <p:nvPr/>
      </p:nvGrpSpPr>
      <p:grpSpPr>
        <a:xfrm>
          <a:off x="0" y="0"/>
          <a:ext cx="0" cy="0"/>
          <a:chOff x="0" y="0"/>
          <a:chExt cx="0" cy="0"/>
        </a:xfrm>
      </p:grpSpPr>
      <p:grpSp>
        <p:nvGrpSpPr>
          <p:cNvPr id="19801" name="Google Shape;19801;p82"/>
          <p:cNvGrpSpPr/>
          <p:nvPr/>
        </p:nvGrpSpPr>
        <p:grpSpPr>
          <a:xfrm>
            <a:off x="6681268" y="3584496"/>
            <a:ext cx="560636" cy="516497"/>
            <a:chOff x="6652051" y="3714143"/>
            <a:chExt cx="560636" cy="516497"/>
          </a:xfrm>
        </p:grpSpPr>
        <p:grpSp>
          <p:nvGrpSpPr>
            <p:cNvPr id="19802" name="Google Shape;19802;p82"/>
            <p:cNvGrpSpPr/>
            <p:nvPr/>
          </p:nvGrpSpPr>
          <p:grpSpPr>
            <a:xfrm>
              <a:off x="6669657" y="3716715"/>
              <a:ext cx="466768" cy="464314"/>
              <a:chOff x="3139766" y="765669"/>
              <a:chExt cx="886380" cy="881888"/>
            </a:xfrm>
          </p:grpSpPr>
          <p:grpSp>
            <p:nvGrpSpPr>
              <p:cNvPr id="19803" name="Google Shape;19803;p82"/>
              <p:cNvGrpSpPr/>
              <p:nvPr/>
            </p:nvGrpSpPr>
            <p:grpSpPr>
              <a:xfrm>
                <a:off x="3139766" y="765669"/>
                <a:ext cx="886380" cy="881888"/>
                <a:chOff x="3139766" y="765669"/>
                <a:chExt cx="886380" cy="881888"/>
              </a:xfrm>
            </p:grpSpPr>
            <p:sp>
              <p:nvSpPr>
                <p:cNvPr id="19804" name="Google Shape;19804;p82"/>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82"/>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82"/>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2"/>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2"/>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2"/>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2"/>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2"/>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2"/>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13" name="Google Shape;19813;p82"/>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2"/>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2"/>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82"/>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17" name="Google Shape;19817;p82"/>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8" name="Google Shape;19818;p82"/>
          <p:cNvGrpSpPr/>
          <p:nvPr/>
        </p:nvGrpSpPr>
        <p:grpSpPr>
          <a:xfrm>
            <a:off x="7679978" y="3065079"/>
            <a:ext cx="104231" cy="320340"/>
            <a:chOff x="7564426" y="3224343"/>
            <a:chExt cx="119985" cy="368801"/>
          </a:xfrm>
        </p:grpSpPr>
        <p:sp>
          <p:nvSpPr>
            <p:cNvPr id="19819" name="Google Shape;19819;p8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1" name="Google Shape;19821;p82"/>
          <p:cNvGrpSpPr/>
          <p:nvPr/>
        </p:nvGrpSpPr>
        <p:grpSpPr>
          <a:xfrm>
            <a:off x="7379466" y="3059180"/>
            <a:ext cx="189489" cy="332132"/>
            <a:chOff x="8370831" y="3202002"/>
            <a:chExt cx="218129" cy="382376"/>
          </a:xfrm>
        </p:grpSpPr>
        <p:sp>
          <p:nvSpPr>
            <p:cNvPr id="19822" name="Google Shape;19822;p8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4" name="Google Shape;19824;p82"/>
          <p:cNvGrpSpPr/>
          <p:nvPr/>
        </p:nvGrpSpPr>
        <p:grpSpPr>
          <a:xfrm>
            <a:off x="8102855" y="3470312"/>
            <a:ext cx="309429" cy="267000"/>
            <a:chOff x="6742064" y="3750480"/>
            <a:chExt cx="399315" cy="344560"/>
          </a:xfrm>
        </p:grpSpPr>
        <p:sp>
          <p:nvSpPr>
            <p:cNvPr id="19825" name="Google Shape;19825;p8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6" name="Google Shape;19826;p8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7" name="Google Shape;19827;p82"/>
          <p:cNvGrpSpPr/>
          <p:nvPr/>
        </p:nvGrpSpPr>
        <p:grpSpPr>
          <a:xfrm>
            <a:off x="7641874" y="3821360"/>
            <a:ext cx="180437" cy="281608"/>
            <a:chOff x="7248525" y="3739696"/>
            <a:chExt cx="230531" cy="359790"/>
          </a:xfrm>
        </p:grpSpPr>
        <p:sp>
          <p:nvSpPr>
            <p:cNvPr id="19828" name="Google Shape;19828;p8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0" name="Google Shape;19830;p82"/>
          <p:cNvGrpSpPr/>
          <p:nvPr/>
        </p:nvGrpSpPr>
        <p:grpSpPr>
          <a:xfrm>
            <a:off x="7887794" y="3464584"/>
            <a:ext cx="162896" cy="278710"/>
            <a:chOff x="7601242" y="3729267"/>
            <a:chExt cx="222566" cy="380803"/>
          </a:xfrm>
        </p:grpSpPr>
        <p:sp>
          <p:nvSpPr>
            <p:cNvPr id="19831" name="Google Shape;19831;p8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33" name="Google Shape;19833;p82"/>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34" name="Google Shape;19834;p82"/>
          <p:cNvGrpSpPr/>
          <p:nvPr/>
        </p:nvGrpSpPr>
        <p:grpSpPr>
          <a:xfrm>
            <a:off x="7377439" y="3465724"/>
            <a:ext cx="193543" cy="275990"/>
            <a:chOff x="8304647" y="3738687"/>
            <a:chExt cx="225076" cy="320956"/>
          </a:xfrm>
        </p:grpSpPr>
        <p:sp>
          <p:nvSpPr>
            <p:cNvPr id="19835" name="Google Shape;19835;p82"/>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8" name="Google Shape;19838;p82"/>
          <p:cNvGrpSpPr/>
          <p:nvPr/>
        </p:nvGrpSpPr>
        <p:grpSpPr>
          <a:xfrm>
            <a:off x="7649932" y="3465724"/>
            <a:ext cx="178492" cy="275990"/>
            <a:chOff x="8615101" y="3738687"/>
            <a:chExt cx="207573" cy="320956"/>
          </a:xfrm>
        </p:grpSpPr>
        <p:sp>
          <p:nvSpPr>
            <p:cNvPr id="19839" name="Google Shape;19839;p82"/>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2" name="Google Shape;19842;p82"/>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3" name="Google Shape;19843;p82"/>
          <p:cNvGrpSpPr/>
          <p:nvPr/>
        </p:nvGrpSpPr>
        <p:grpSpPr>
          <a:xfrm>
            <a:off x="7875463" y="3868385"/>
            <a:ext cx="187557" cy="187557"/>
            <a:chOff x="8565775" y="671075"/>
            <a:chExt cx="441000" cy="441000"/>
          </a:xfrm>
        </p:grpSpPr>
        <p:sp>
          <p:nvSpPr>
            <p:cNvPr id="19844" name="Google Shape;19844;p82"/>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82"/>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6" name="Google Shape;19846;p82"/>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2"/>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48" name="Google Shape;19848;p82"/>
          <p:cNvGrpSpPr/>
          <p:nvPr/>
        </p:nvGrpSpPr>
        <p:grpSpPr>
          <a:xfrm>
            <a:off x="6029935" y="2940910"/>
            <a:ext cx="587865" cy="517731"/>
            <a:chOff x="6000718" y="3070557"/>
            <a:chExt cx="587865" cy="517731"/>
          </a:xfrm>
        </p:grpSpPr>
        <p:sp>
          <p:nvSpPr>
            <p:cNvPr id="19849" name="Google Shape;19849;p82"/>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2"/>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2"/>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2"/>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2"/>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2"/>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2"/>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2"/>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2"/>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2"/>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9" name="Google Shape;19859;p82"/>
          <p:cNvGrpSpPr/>
          <p:nvPr/>
        </p:nvGrpSpPr>
        <p:grpSpPr>
          <a:xfrm>
            <a:off x="6044740" y="3584570"/>
            <a:ext cx="557665" cy="516387"/>
            <a:chOff x="6015523" y="3714217"/>
            <a:chExt cx="557665" cy="516387"/>
          </a:xfrm>
        </p:grpSpPr>
        <p:grpSp>
          <p:nvGrpSpPr>
            <p:cNvPr id="19860" name="Google Shape;19860;p82"/>
            <p:cNvGrpSpPr/>
            <p:nvPr/>
          </p:nvGrpSpPr>
          <p:grpSpPr>
            <a:xfrm>
              <a:off x="6036094" y="3716980"/>
              <a:ext cx="529822" cy="510480"/>
              <a:chOff x="3148311" y="-545634"/>
              <a:chExt cx="1006118" cy="969572"/>
            </a:xfrm>
          </p:grpSpPr>
          <p:sp>
            <p:nvSpPr>
              <p:cNvPr id="19861" name="Google Shape;19861;p82"/>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2"/>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2"/>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2"/>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82"/>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6" name="Google Shape;19866;p82"/>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2"/>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2"/>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2"/>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2"/>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71" name="Google Shape;19871;p82"/>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2" name="Google Shape;19872;p82"/>
          <p:cNvGrpSpPr/>
          <p:nvPr/>
        </p:nvGrpSpPr>
        <p:grpSpPr>
          <a:xfrm>
            <a:off x="6673522" y="2943981"/>
            <a:ext cx="576302" cy="511871"/>
            <a:chOff x="6644304" y="3073628"/>
            <a:chExt cx="576302" cy="511871"/>
          </a:xfrm>
        </p:grpSpPr>
        <p:grpSp>
          <p:nvGrpSpPr>
            <p:cNvPr id="19873" name="Google Shape;19873;p82"/>
            <p:cNvGrpSpPr/>
            <p:nvPr/>
          </p:nvGrpSpPr>
          <p:grpSpPr>
            <a:xfrm>
              <a:off x="6712169" y="3073651"/>
              <a:ext cx="481611" cy="506713"/>
              <a:chOff x="1833536" y="-546641"/>
              <a:chExt cx="914567" cy="962419"/>
            </a:xfrm>
          </p:grpSpPr>
          <p:grpSp>
            <p:nvGrpSpPr>
              <p:cNvPr id="19874" name="Google Shape;19874;p82"/>
              <p:cNvGrpSpPr/>
              <p:nvPr/>
            </p:nvGrpSpPr>
            <p:grpSpPr>
              <a:xfrm>
                <a:off x="1833536" y="-524249"/>
                <a:ext cx="914567" cy="940027"/>
                <a:chOff x="1833536" y="-524249"/>
                <a:chExt cx="914567" cy="940027"/>
              </a:xfrm>
            </p:grpSpPr>
            <p:sp>
              <p:nvSpPr>
                <p:cNvPr id="19875" name="Google Shape;19875;p82"/>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2"/>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82"/>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82"/>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2"/>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80" name="Google Shape;19880;p82"/>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2"/>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2"/>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2"/>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84" name="Google Shape;19884;p8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5" name="Google Shape;19885;p82"/>
          <p:cNvGrpSpPr/>
          <p:nvPr/>
        </p:nvGrpSpPr>
        <p:grpSpPr>
          <a:xfrm>
            <a:off x="752796" y="2869970"/>
            <a:ext cx="2622876" cy="1333540"/>
            <a:chOff x="238125" y="1038125"/>
            <a:chExt cx="7146800" cy="3633625"/>
          </a:xfrm>
        </p:grpSpPr>
        <p:sp>
          <p:nvSpPr>
            <p:cNvPr id="19886" name="Google Shape;19886;p8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8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8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9" name="Google Shape;19899;p8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8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8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8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5" name="Google Shape;19915;p8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8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8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0" name="Google Shape;19930;p8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8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3" name="Google Shape;19943;p8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4" name="Google Shape;19944;p8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8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7" name="Google Shape;19967;p8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8" name="Google Shape;19968;p8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8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8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8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7" name="Google Shape;19997;p8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8" name="Google Shape;19998;p8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2" name="Google Shape;20012;p8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3" name="Google Shape;20013;p8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8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6" name="Google Shape;20026;p8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7" name="Google Shape;20027;p8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7" name="Google Shape;20047;p8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8" name="Google Shape;20048;p8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8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8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8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8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8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2" name="Google Shape;20062;p8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3" name="Google Shape;20063;p8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8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8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3" name="Google Shape;20083;p8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4" name="Google Shape;20084;p8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8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8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9" name="Google Shape;20099;p8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0" name="Google Shape;20100;p8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0" name="Google Shape;20110;p8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1" name="Google Shape;20111;p8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8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8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4" name="Google Shape;20124;p8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5" name="Google Shape;20125;p8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8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8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8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8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8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9" name="Google Shape;20149;p8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0" name="Google Shape;20150;p8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8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8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8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8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8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8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8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8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8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8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8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9" name="Google Shape;20169;p8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0" name="Google Shape;20170;p8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8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8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8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8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2" name="Google Shape;20192;p8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3" name="Google Shape;20193;p8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8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8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8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8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8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8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8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8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8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8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4" name="Google Shape;20214;p8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5" name="Google Shape;20215;p8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8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8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8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8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8" name="Google Shape;20228;p8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9" name="Google Shape;20229;p8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8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8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8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8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8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8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8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3" name="Google Shape;20243;p8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4" name="Google Shape;20244;p8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8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8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8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8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8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8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8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8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5" name="Google Shape;20255;p8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6" name="Google Shape;20256;p8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8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8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8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8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8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8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7" name="Google Shape;20267;p8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8" name="Google Shape;20268;p8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8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8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8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8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8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8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8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6" name="Google Shape;20286;p8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7" name="Google Shape;20287;p8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8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8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8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8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8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8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8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8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8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8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8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8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8" name="Google Shape;20308;p8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9" name="Google Shape;20309;p8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0" name="Google Shape;20310;p8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1" name="Google Shape;20311;p8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2" name="Google Shape;20312;p8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3" name="Google Shape;20313;p8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4" name="Google Shape;20314;p8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5" name="Google Shape;20315;p8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6" name="Google Shape;20316;p8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8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8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8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8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8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8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8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8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8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8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8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8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8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2" name="Google Shape;20342;p8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3" name="Google Shape;20343;p8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8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8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8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8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8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3" name="Google Shape;20363;p8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4" name="Google Shape;20364;p8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8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8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8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8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8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3" name="Google Shape;20383;p8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4" name="Google Shape;20384;p8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8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8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8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8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8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8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8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8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8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8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8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8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8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1" name="Google Shape;20411;p8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2" name="Google Shape;20412;p8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8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8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8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8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8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8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8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8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8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8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8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8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8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8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8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8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0" name="Google Shape;20440;p8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1" name="Google Shape;20441;p8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8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8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8" name="Google Shape;20458;p8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9" name="Google Shape;20459;p8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8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8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8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8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8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8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8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1" name="Google Shape;20481;p8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2" name="Google Shape;20482;p8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0" name="Google Shape;20500;p8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1" name="Google Shape;20501;p8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8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8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5" name="Google Shape;20525;p8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6" name="Google Shape;20526;p8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8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8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8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1" name="Google Shape;20571;p8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2" name="Google Shape;20572;p8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8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8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8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8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0" name="Google Shape;20590;p8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1" name="Google Shape;20591;p8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8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8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8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8" name="Google Shape;20608;p8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9" name="Google Shape;20609;p8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8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8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2" name="Google Shape;20622;p8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3" name="Google Shape;20623;p8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8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8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8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8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8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8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8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5" name="Google Shape;20645;p8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6" name="Google Shape;20646;p8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8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8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8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8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8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8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8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7" name="Google Shape;20667;p8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8" name="Google Shape;20668;p8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8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8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8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8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2" name="Google Shape;20682;p8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3" name="Google Shape;20683;p8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8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8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8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8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8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8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5" name="Google Shape;20705;p8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6" name="Google Shape;20706;p8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8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8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8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8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8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7" name="Google Shape;20727;p8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8" name="Google Shape;20728;p8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8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8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8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8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8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8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4" name="Google Shape;20744;p8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5" name="Google Shape;20745;p8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8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8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8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8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8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1" name="Google Shape;20761;p8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2" name="Google Shape;20762;p8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8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8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8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8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8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8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8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8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8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8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2" name="Google Shape;20782;p8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3" name="Google Shape;20783;p8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8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8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8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8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8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8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8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4" name="Google Shape;20804;p8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5" name="Google Shape;20805;p8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8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8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8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8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8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8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8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8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6" name="Google Shape;20836;p8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7" name="Google Shape;20837;p8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8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8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8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2" name="Google Shape;20852;p8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3" name="Google Shape;20853;p8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8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5" name="Google Shape;20865;p8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6" name="Google Shape;20866;p8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8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8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8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8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8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8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8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4" name="Google Shape;20884;p8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5" name="Google Shape;20885;p8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8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8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8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8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8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8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9" name="Google Shape;20909;p8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0" name="Google Shape;20910;p8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8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8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8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8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8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8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4" name="Google Shape;20934;p8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5" name="Google Shape;20935;p8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8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8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8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8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8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8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8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8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6" name="Google Shape;20956;p8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7" name="Google Shape;20957;p8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8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8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8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9" name="Google Shape;20969;p8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0" name="Google Shape;20970;p8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8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8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8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8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8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8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4" name="Google Shape;20994;p8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5" name="Google Shape;20995;p8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8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8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8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8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8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8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8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8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9" name="Google Shape;21019;p8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0" name="Google Shape;21020;p8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8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8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5" name="Google Shape;21035;p8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6" name="Google Shape;21036;p8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8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8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8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8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8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8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8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3" name="Google Shape;21063;p8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4" name="Google Shape;21064;p8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8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8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8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8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8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8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8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8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8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8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8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8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9" name="Google Shape;21079;p8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8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8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8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8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8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8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8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8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8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8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8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8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8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3" name="Google Shape;21093;p8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4" name="Google Shape;21094;p8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8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8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8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8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8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8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8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8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8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8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8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8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8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8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8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8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1" name="Google Shape;21111;p8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2" name="Google Shape;21112;p8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8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8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8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8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8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8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8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8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8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8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8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8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8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8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8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8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9" name="Google Shape;21129;p8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0" name="Google Shape;21130;p8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8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8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8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8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8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8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8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8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8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8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8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8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8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8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8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8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8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8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8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8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8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8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3" name="Google Shape;21153;p8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4" name="Google Shape;21154;p8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8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8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8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8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8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8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8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8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8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8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8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8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8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8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8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8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8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8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8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8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8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8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8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8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9" name="Google Shape;21179;p8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0" name="Google Shape;21180;p8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8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8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8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8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8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8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8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8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8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8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8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8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8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8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8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8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8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8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8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8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8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8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8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8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8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8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8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8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8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0" name="Google Shape;21210;p8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1" name="Google Shape;21211;p8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8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8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8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8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8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8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8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8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8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8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8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8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8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8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8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8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8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8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8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1" name="Google Shape;21231;p8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2" name="Google Shape;21232;p8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8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8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8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8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8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8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8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8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8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2" name="Google Shape;21242;p8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3" name="Google Shape;21243;p8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8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8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8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8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8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8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8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8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8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8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8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8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8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8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8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8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8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8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8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8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8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8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6" name="Google Shape;21266;p8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7" name="Google Shape;21267;p8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8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8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8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8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8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8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8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8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8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8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8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8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8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8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8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3" name="Google Shape;21283;p8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4" name="Google Shape;21284;p8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8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8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8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8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8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8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8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8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8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8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8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8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8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8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8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8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8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8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8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8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8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6" name="Google Shape;21306;p8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7" name="Google Shape;21307;p8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8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8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8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8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8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8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8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8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8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8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8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8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8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8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8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8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8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8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8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8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8" name="Google Shape;21328;p8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9" name="Google Shape;21329;p8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8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8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8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8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8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8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8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8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8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8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8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8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8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8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8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8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8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7" name="Google Shape;21347;p8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8" name="Google Shape;21348;p8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9" name="Google Shape;21349;p8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8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8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8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8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8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8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8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8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8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8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8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8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8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8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8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8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8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7" name="Google Shape;21367;p8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8" name="Google Shape;21368;p8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8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8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8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8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8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8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8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8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8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8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8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8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8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8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8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8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8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6" name="Google Shape;21386;p8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7" name="Google Shape;21387;p8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8" name="Google Shape;21388;p8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9" name="Google Shape;21389;p8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0" name="Google Shape;21390;p8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1" name="Google Shape;21391;p8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2" name="Google Shape;21392;p8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3" name="Google Shape;21393;p8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8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8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8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8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8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8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8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8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8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8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8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8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8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8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8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8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8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8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8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8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4" name="Google Shape;21414;p8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5" name="Google Shape;21415;p8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8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8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8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8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8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8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8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8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8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8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8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8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8" name="Google Shape;21428;p8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9" name="Google Shape;21429;p8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8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8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8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8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8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8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8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8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8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8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8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8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8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8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8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8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8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7" name="Google Shape;21447;p8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8" name="Google Shape;21448;p8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8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8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8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8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8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8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8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8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8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58" name="Google Shape;21458;p82"/>
          <p:cNvGrpSpPr/>
          <p:nvPr/>
        </p:nvGrpSpPr>
        <p:grpSpPr>
          <a:xfrm>
            <a:off x="5938558" y="1033351"/>
            <a:ext cx="2435960" cy="1297725"/>
            <a:chOff x="233350" y="949250"/>
            <a:chExt cx="7137300" cy="3802300"/>
          </a:xfrm>
        </p:grpSpPr>
        <p:sp>
          <p:nvSpPr>
            <p:cNvPr id="21459" name="Google Shape;21459;p8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8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1" name="Google Shape;21461;p8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2" name="Google Shape;21462;p8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8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8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8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8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8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8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8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8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8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8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8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8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8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8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8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8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8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8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1" name="Google Shape;21481;p8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2" name="Google Shape;21482;p8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8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8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8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8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8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8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8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8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8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8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8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8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8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8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8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8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8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8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8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8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3" name="Google Shape;21503;p8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4" name="Google Shape;21504;p8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8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8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8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8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8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10" name="Google Shape;21510;p82"/>
          <p:cNvGrpSpPr/>
          <p:nvPr/>
        </p:nvGrpSpPr>
        <p:grpSpPr>
          <a:xfrm>
            <a:off x="731715" y="995041"/>
            <a:ext cx="2665073" cy="1317140"/>
            <a:chOff x="793334" y="1192826"/>
            <a:chExt cx="2665073" cy="1317140"/>
          </a:xfrm>
        </p:grpSpPr>
        <p:sp>
          <p:nvSpPr>
            <p:cNvPr id="21511" name="Google Shape;21511;p82"/>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82"/>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82"/>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82"/>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82"/>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82"/>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82"/>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82"/>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82"/>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82"/>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82"/>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82"/>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82"/>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82"/>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82"/>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82"/>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7" name="Google Shape;21527;p82"/>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8" name="Google Shape;21528;p82"/>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82"/>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82"/>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82"/>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82"/>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82"/>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82"/>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82"/>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82"/>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82"/>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8" name="Google Shape;21538;p82"/>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9" name="Google Shape;21539;p82"/>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82"/>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82"/>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82"/>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82"/>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82"/>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82"/>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82"/>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82"/>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82"/>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82"/>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82"/>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1" name="Google Shape;21551;p82"/>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2" name="Google Shape;21552;p82"/>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82"/>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82"/>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82"/>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82"/>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82"/>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82"/>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82"/>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82"/>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82"/>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82"/>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82"/>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82"/>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82"/>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82"/>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82"/>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82"/>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82"/>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0" name="Google Shape;21570;p82"/>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1" name="Google Shape;21571;p82"/>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82"/>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82"/>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82"/>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82"/>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82"/>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82"/>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82"/>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82"/>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82"/>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82"/>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82"/>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82"/>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82"/>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82"/>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82"/>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82"/>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82"/>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9" name="Google Shape;21589;p82"/>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0" name="Google Shape;21590;p82"/>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82"/>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82"/>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82"/>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82"/>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82"/>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82"/>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82"/>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82"/>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82"/>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82"/>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82"/>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2" name="Google Shape;21602;p82"/>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3" name="Google Shape;21603;p82"/>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82"/>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82"/>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82"/>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82"/>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82"/>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82"/>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0" name="Google Shape;21610;p82"/>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1" name="Google Shape;21611;p82"/>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82"/>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82"/>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82"/>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82"/>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82"/>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82"/>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82"/>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82"/>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82"/>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1" name="Google Shape;21621;p82"/>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2" name="Google Shape;21622;p82"/>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82"/>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82"/>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82"/>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82"/>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82"/>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82"/>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82"/>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82"/>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82"/>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82"/>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82"/>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82"/>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5" name="Google Shape;21635;p82"/>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6" name="Google Shape;21636;p82"/>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82"/>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82"/>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82"/>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82"/>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82"/>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82"/>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82"/>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82"/>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82"/>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82"/>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82"/>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82"/>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82"/>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82"/>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82"/>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82"/>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82"/>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82"/>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82"/>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82"/>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7" name="Google Shape;21657;p82"/>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8" name="Google Shape;21658;p82"/>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82"/>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82"/>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82"/>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82"/>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82"/>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82"/>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82"/>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82"/>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82"/>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82"/>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82"/>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82"/>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82"/>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82"/>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82"/>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82"/>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5" name="Google Shape;21675;p82"/>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6" name="Google Shape;21676;p82"/>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82"/>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82"/>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82"/>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82"/>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82"/>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82"/>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82"/>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82"/>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82"/>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82"/>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82"/>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82"/>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82"/>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82"/>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82"/>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82"/>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82"/>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82"/>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82"/>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82"/>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82"/>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8" name="Google Shape;21698;p82"/>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9" name="Google Shape;21699;p82"/>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82"/>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82"/>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82"/>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82"/>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82"/>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82"/>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82"/>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82"/>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82"/>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82"/>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0" name="Google Shape;21710;p82"/>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1" name="Google Shape;21711;p82"/>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82"/>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82"/>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82"/>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82"/>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82"/>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82"/>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82"/>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82"/>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82"/>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82"/>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82"/>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82"/>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82"/>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82"/>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82"/>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82"/>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82"/>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82"/>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82"/>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1" name="Google Shape;21731;p82"/>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2" name="Google Shape;21732;p82"/>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82"/>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82"/>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82"/>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82"/>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82"/>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82"/>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82"/>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82"/>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82"/>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82"/>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82"/>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82"/>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82"/>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82"/>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82"/>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82"/>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82"/>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82"/>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82"/>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82"/>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82"/>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82"/>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82"/>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6" name="Google Shape;21756;p82"/>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7" name="Google Shape;21757;p82"/>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82"/>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82"/>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82"/>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82"/>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82"/>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82"/>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82"/>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82"/>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82"/>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82"/>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82"/>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82"/>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82"/>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82"/>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2" name="Google Shape;21772;p82"/>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3" name="Google Shape;21773;p82"/>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82"/>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82"/>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82"/>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82"/>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82"/>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82"/>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82"/>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82"/>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82"/>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82"/>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82"/>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82"/>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82"/>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82"/>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82"/>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9" name="Google Shape;21789;p82"/>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0" name="Google Shape;21790;p82"/>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82"/>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82"/>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82"/>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82"/>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82"/>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82"/>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82"/>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82"/>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82"/>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82"/>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82"/>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82"/>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82"/>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82"/>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5" name="Google Shape;21805;p82"/>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82"/>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82"/>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8" name="Google Shape;21808;p82"/>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9" name="Google Shape;21809;p82"/>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82"/>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82"/>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82"/>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82"/>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82"/>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82"/>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82"/>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82"/>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82"/>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82"/>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82"/>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82"/>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82"/>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82"/>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4" name="Google Shape;21824;p82"/>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5" name="Google Shape;21825;p82"/>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82"/>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82"/>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82"/>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82"/>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82"/>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82"/>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82"/>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82"/>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82"/>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82"/>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82"/>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82"/>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82"/>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82"/>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82"/>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82"/>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82"/>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82"/>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4" name="Google Shape;21844;p82"/>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5" name="Google Shape;21845;p82"/>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82"/>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82"/>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82"/>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82"/>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82"/>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82"/>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82"/>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82"/>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82"/>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82"/>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82"/>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82"/>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82"/>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82"/>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82"/>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82"/>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82"/>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82"/>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82"/>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82"/>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82"/>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82"/>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82"/>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82"/>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82"/>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82"/>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82"/>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82"/>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82"/>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82"/>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82"/>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82"/>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82"/>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82"/>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82"/>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82"/>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82"/>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82"/>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82"/>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82"/>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82"/>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82"/>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82"/>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82"/>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82"/>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82"/>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82"/>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82"/>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82"/>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82"/>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82"/>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82"/>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82"/>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82"/>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82"/>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1" name="Google Shape;21901;p82"/>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2" name="Google Shape;21902;p82"/>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82"/>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82"/>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82"/>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82"/>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82"/>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82"/>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82"/>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82"/>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82"/>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82"/>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82"/>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82"/>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82"/>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82"/>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82"/>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82"/>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82"/>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82"/>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82"/>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82"/>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82"/>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82"/>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82"/>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82"/>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82"/>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8" name="Google Shape;21928;p82"/>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9" name="Google Shape;21929;p82"/>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82"/>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82"/>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82"/>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82"/>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82"/>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82"/>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82"/>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82"/>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82"/>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82"/>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82"/>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82"/>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82"/>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82"/>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82"/>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82"/>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82"/>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82"/>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82"/>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82"/>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82"/>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82"/>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82"/>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82"/>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82"/>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5" name="Google Shape;21955;p82"/>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82"/>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7" name="Google Shape;21957;p82"/>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8" name="Google Shape;21958;p82"/>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82"/>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82"/>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82"/>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82"/>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82"/>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82"/>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82"/>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82"/>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7" name="Google Shape;21967;p82"/>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8" name="Google Shape;21968;p82"/>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9" name="Google Shape;21969;p82"/>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82"/>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82"/>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82"/>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82"/>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82"/>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82"/>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82"/>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82"/>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82"/>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82"/>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82"/>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82"/>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2" name="Google Shape;21982;p82"/>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3" name="Google Shape;21983;p82"/>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82"/>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82"/>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82"/>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82"/>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82"/>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82"/>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82"/>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82"/>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82"/>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82"/>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82"/>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82"/>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82"/>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82"/>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82"/>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82"/>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82"/>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82"/>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82"/>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82"/>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82"/>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82"/>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6" name="Google Shape;22006;p82"/>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7" name="Google Shape;22007;p82"/>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82"/>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82"/>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82"/>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82"/>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82"/>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82"/>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82"/>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8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82"/>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82"/>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82"/>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82"/>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82"/>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82"/>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82"/>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3" name="Google Shape;22023;p82"/>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4" name="Google Shape;22024;p82"/>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82"/>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82"/>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82"/>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82"/>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82"/>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82"/>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82"/>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82"/>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82"/>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82"/>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82"/>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82"/>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82"/>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8" name="Google Shape;22038;p82"/>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9" name="Google Shape;22039;p82"/>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82"/>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82"/>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82"/>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82"/>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82"/>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82"/>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82"/>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7" name="Google Shape;22047;p82"/>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8" name="Google Shape;22048;p82"/>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82"/>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82"/>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82"/>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82"/>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82"/>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82"/>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82"/>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82"/>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82"/>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82"/>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82"/>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82"/>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82"/>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82"/>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82"/>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82"/>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82"/>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6" name="Google Shape;22066;p82"/>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7" name="Google Shape;22067;p82"/>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82"/>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82"/>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82"/>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82"/>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82"/>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82"/>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82"/>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82"/>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82"/>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7" name="Google Shape;22077;p82"/>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8" name="Google Shape;22078;p82"/>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82"/>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82"/>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82"/>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82"/>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82"/>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82"/>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82"/>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82"/>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82"/>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8" name="Google Shape;22088;p82"/>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9" name="Google Shape;22089;p82"/>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82"/>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82"/>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82"/>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82"/>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82"/>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82"/>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82"/>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82"/>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82"/>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82"/>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82"/>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82"/>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2" name="Google Shape;22102;p82"/>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3" name="Google Shape;22103;p82"/>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82"/>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82"/>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82"/>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82"/>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82"/>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82"/>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82"/>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82"/>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82"/>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82"/>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82"/>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82"/>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82"/>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82"/>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82"/>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82"/>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82"/>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82"/>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82"/>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82"/>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4" name="Google Shape;22124;p82"/>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5" name="Google Shape;22125;p82"/>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82"/>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82"/>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82"/>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82"/>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82"/>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82"/>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82"/>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82"/>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82"/>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82"/>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82"/>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7" name="Google Shape;22137;p82"/>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8" name="Google Shape;22138;p82"/>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82"/>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82"/>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82"/>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82"/>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82"/>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82"/>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82"/>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82"/>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82"/>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82"/>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82"/>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82"/>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1" name="Google Shape;22151;p82"/>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2" name="Google Shape;22152;p82"/>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82"/>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82"/>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82"/>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82"/>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82"/>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82"/>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82"/>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82"/>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82"/>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82"/>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82"/>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82"/>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82"/>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82"/>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82"/>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82"/>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82"/>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82"/>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82"/>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82"/>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82"/>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4" name="Google Shape;22174;p82"/>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5" name="Google Shape;22175;p82"/>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82"/>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82"/>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82"/>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82"/>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82"/>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82"/>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82"/>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82"/>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82"/>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82"/>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82"/>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82"/>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8" name="Google Shape;22188;p82"/>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9" name="Google Shape;22189;p82"/>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82"/>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82"/>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82"/>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82"/>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82"/>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82"/>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82"/>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82"/>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82"/>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82"/>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82"/>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82"/>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82"/>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82"/>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82"/>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82"/>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6" name="Google Shape;22206;p82"/>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7" name="Google Shape;22207;p82"/>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82"/>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82"/>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82"/>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82"/>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82"/>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82"/>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82"/>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5" name="Google Shape;22215;p82"/>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6" name="Google Shape;22216;p82"/>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82"/>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82"/>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82"/>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82"/>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82"/>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82"/>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82"/>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82"/>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82"/>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82"/>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82"/>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82"/>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82"/>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82"/>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82"/>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82"/>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82"/>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82"/>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82"/>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82"/>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82"/>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82"/>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82"/>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82"/>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82"/>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82"/>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82"/>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82"/>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82"/>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82"/>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82"/>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82"/>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82"/>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0" name="Google Shape;22250;p82"/>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1" name="Google Shape;22251;p82"/>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82"/>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82"/>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82"/>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82"/>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82"/>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82"/>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82"/>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82"/>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82"/>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82"/>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82"/>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82"/>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82"/>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82"/>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82"/>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82"/>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8" name="Google Shape;22268;p82"/>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9" name="Google Shape;22269;p82"/>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82"/>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82"/>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82"/>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82"/>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82"/>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82"/>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82"/>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82"/>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82"/>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82"/>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82"/>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82"/>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82"/>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3" name="Google Shape;22283;p82"/>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4" name="Google Shape;22284;p82"/>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82"/>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82"/>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82"/>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82"/>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82"/>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82"/>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82"/>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82"/>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82"/>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82"/>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82"/>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82"/>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82"/>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82"/>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82"/>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82"/>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82"/>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2" name="Google Shape;22302;p82"/>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3" name="Google Shape;22303;p82"/>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4" name="Google Shape;22304;p82"/>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5" name="Google Shape;22305;p82"/>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6" name="Google Shape;22306;p82"/>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7" name="Google Shape;22307;p82"/>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8" name="Google Shape;22308;p82"/>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9" name="Google Shape;22309;p82"/>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82"/>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82"/>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82"/>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82"/>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82"/>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82"/>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82"/>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82"/>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82"/>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9" name="Google Shape;22319;p82"/>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0" name="Google Shape;22320;p82"/>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82"/>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82"/>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82"/>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82"/>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82"/>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82"/>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82"/>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82"/>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82"/>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82"/>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82"/>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82"/>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82"/>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4" name="Google Shape;22334;p82"/>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5" name="Google Shape;22335;p82"/>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82"/>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82"/>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82"/>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82"/>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82"/>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82"/>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82"/>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82"/>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82"/>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82"/>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82"/>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82"/>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8" name="Google Shape;22348;p82"/>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9" name="Google Shape;22349;p82"/>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82"/>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82"/>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82"/>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82"/>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82"/>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82"/>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82"/>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7" name="Google Shape;22357;p82"/>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8" name="Google Shape;22358;p82"/>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82"/>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82"/>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82"/>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82"/>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82"/>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82"/>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82"/>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82"/>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82"/>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82"/>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9" name="Google Shape;22369;p82"/>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0" name="Google Shape;22370;p82"/>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82"/>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82"/>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82"/>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82"/>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82"/>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82"/>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82"/>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82"/>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82"/>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82"/>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82"/>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82"/>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82"/>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82"/>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82"/>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82"/>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82"/>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82"/>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82"/>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82"/>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82"/>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82"/>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3" name="Google Shape;22393;p82"/>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4" name="Google Shape;22394;p82"/>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82"/>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82"/>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82"/>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82"/>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82"/>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82"/>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1" name="Google Shape;22401;p82"/>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2" name="Google Shape;22402;p82"/>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82"/>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82"/>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82"/>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82"/>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82"/>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82"/>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82"/>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82"/>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82"/>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82"/>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82"/>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82"/>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82"/>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82"/>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82"/>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82"/>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82"/>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82"/>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82"/>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2" name="Google Shape;22422;p82"/>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3" name="Google Shape;22423;p82"/>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82"/>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82"/>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82"/>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82"/>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82"/>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82"/>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82"/>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82"/>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82"/>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3" name="Google Shape;22433;p82"/>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4" name="Google Shape;22434;p82"/>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82"/>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82"/>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82"/>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82"/>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82"/>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82"/>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82"/>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82"/>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3" name="Google Shape;22443;p82"/>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4" name="Google Shape;22444;p82"/>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82"/>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82"/>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82"/>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82"/>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82"/>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82"/>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82"/>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82"/>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82"/>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82"/>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82"/>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6" name="Google Shape;22456;p82"/>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7" name="Google Shape;22457;p82"/>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82"/>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82"/>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82"/>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82"/>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82"/>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82"/>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82"/>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82"/>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6" name="Google Shape;22466;p82"/>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7" name="Google Shape;22467;p82"/>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82"/>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82"/>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82"/>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82"/>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82"/>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3" name="Google Shape;22473;p82"/>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4" name="Google Shape;22474;p82"/>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82"/>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82"/>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82"/>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82"/>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82"/>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82"/>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82"/>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82"/>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82"/>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82"/>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82"/>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82"/>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82"/>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82"/>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9" name="Google Shape;22489;p82"/>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0" name="Google Shape;22490;p82"/>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82"/>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82"/>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82"/>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82"/>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82"/>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82"/>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82"/>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82"/>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82"/>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82"/>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82"/>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82"/>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3" name="Google Shape;22503;p82"/>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4" name="Google Shape;22504;p82"/>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82"/>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82"/>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82"/>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82"/>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82"/>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82"/>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82"/>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82"/>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82"/>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82"/>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5" name="Google Shape;22515;p82"/>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6" name="Google Shape;22516;p82"/>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82"/>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82"/>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82"/>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82"/>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82"/>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82"/>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82"/>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82"/>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82"/>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82"/>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82"/>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82"/>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82"/>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82"/>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82"/>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82"/>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82"/>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82"/>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5" name="Google Shape;22535;p82"/>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6" name="Google Shape;22536;p82"/>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82"/>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82"/>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82"/>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82"/>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82"/>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82"/>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82"/>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82"/>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82"/>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82"/>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7" name="Google Shape;22547;p82"/>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8" name="Google Shape;22548;p82"/>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82"/>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82"/>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82"/>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82"/>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82"/>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82"/>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82"/>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82"/>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82"/>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82"/>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82"/>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82"/>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82"/>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2" name="Google Shape;22562;p82"/>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3" name="Google Shape;22563;p82"/>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82"/>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82"/>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82"/>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82"/>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82"/>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82"/>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82"/>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82"/>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82"/>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3" name="Google Shape;22573;p82"/>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4" name="Google Shape;22574;p82"/>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82"/>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82"/>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82"/>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82"/>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82"/>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82"/>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82"/>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82"/>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82"/>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82"/>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82"/>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82"/>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7" name="Google Shape;22587;p82"/>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8" name="Google Shape;22588;p82"/>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82"/>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82"/>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82"/>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82"/>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82"/>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82"/>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82"/>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6" name="Google Shape;22596;p82"/>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7" name="Google Shape;22597;p82"/>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82"/>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82"/>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82"/>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82"/>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82"/>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82"/>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4" name="Google Shape;22604;p8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5" name="Google Shape;22605;p82"/>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82"/>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82"/>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82"/>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82"/>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82"/>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82"/>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82"/>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82"/>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82"/>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82"/>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6" name="Google Shape;22616;p82"/>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7" name="Google Shape;22617;p82"/>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82"/>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82"/>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82"/>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82"/>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82"/>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3" name="Google Shape;22623;p82"/>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4" name="Google Shape;22624;p82"/>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82"/>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82"/>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82"/>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82"/>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82"/>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82"/>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82"/>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82"/>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82"/>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82"/>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5" name="Google Shape;22635;p82"/>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6" name="Google Shape;22636;p82"/>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82"/>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82"/>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82"/>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82"/>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82"/>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82"/>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3" name="Google Shape;22643;p82"/>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4" name="Google Shape;22644;p82"/>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82"/>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82"/>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82"/>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82"/>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82"/>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82"/>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82"/>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82"/>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82"/>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82"/>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82"/>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6" name="Google Shape;22656;p82"/>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7" name="Google Shape;22657;p82"/>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82"/>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82"/>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82"/>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82"/>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82"/>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82"/>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82"/>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82"/>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82"/>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7" name="Google Shape;22667;p82"/>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8" name="Google Shape;22668;p82"/>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82"/>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82"/>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82"/>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82"/>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82"/>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82"/>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82"/>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82"/>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82"/>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82"/>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9" name="Google Shape;22679;p82"/>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82"/>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82"/>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82"/>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82"/>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82"/>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82"/>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82"/>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82"/>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82"/>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82"/>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82"/>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82"/>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82"/>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82"/>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4" name="Google Shape;22694;p82"/>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5" name="Google Shape;22695;p82"/>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82"/>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82"/>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82"/>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82"/>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82"/>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1" name="Google Shape;22701;p82"/>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2" name="Google Shape;22702;p82"/>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82"/>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82"/>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82"/>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82"/>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82"/>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82"/>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82"/>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82"/>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82"/>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82"/>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3" name="Google Shape;22713;p82"/>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4" name="Google Shape;22714;p82"/>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82"/>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82"/>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82"/>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82"/>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82"/>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82"/>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82"/>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82"/>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3" name="Google Shape;22723;p82"/>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4" name="Google Shape;22724;p82"/>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82"/>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82"/>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82"/>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82"/>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82"/>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82"/>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82"/>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82"/>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82"/>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82"/>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82"/>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6" name="Google Shape;22736;p82"/>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7" name="Google Shape;22737;p82"/>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82"/>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82"/>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82"/>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82"/>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82"/>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82"/>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82"/>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82"/>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82"/>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82"/>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8" name="Google Shape;22748;p82"/>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9" name="Google Shape;22749;p82"/>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82"/>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82"/>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82"/>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82"/>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82"/>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82"/>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82"/>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82"/>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82"/>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82"/>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82"/>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82"/>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82"/>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3" name="Google Shape;22763;p82"/>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4" name="Google Shape;22764;p82"/>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5" name="Google Shape;22765;p82"/>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6" name="Google Shape;22766;p82"/>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82"/>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82"/>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82"/>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82"/>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1" name="Google Shape;22771;p82"/>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2" name="Google Shape;22772;p82"/>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3" name="Google Shape;22773;p82"/>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82"/>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82"/>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82"/>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82"/>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82"/>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82"/>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82"/>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82"/>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82"/>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82"/>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82"/>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5" name="Google Shape;22785;p82"/>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6" name="Google Shape;22786;p82"/>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82"/>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82"/>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9" name="Google Shape;22789;p82"/>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0" name="Google Shape;22790;p82"/>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82"/>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82"/>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82"/>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82"/>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82"/>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82"/>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82"/>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82"/>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82"/>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82"/>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82"/>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2" name="Google Shape;22802;p82"/>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3" name="Google Shape;22803;p82"/>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82"/>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82"/>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82"/>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82"/>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8" name="Google Shape;22808;p82"/>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9" name="Google Shape;22809;p82"/>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82"/>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82"/>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82"/>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82"/>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82"/>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82"/>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82"/>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82"/>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82"/>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9" name="Google Shape;22819;p82"/>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0" name="Google Shape;22820;p82"/>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82"/>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82"/>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82"/>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82"/>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82"/>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82"/>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82"/>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8" name="Google Shape;22828;p82"/>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9" name="Google Shape;22829;p82"/>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82"/>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82"/>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82"/>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82"/>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82"/>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82"/>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82"/>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82"/>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82"/>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82"/>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82"/>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1" name="Google Shape;22841;p82"/>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2" name="Google Shape;22842;p82"/>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82"/>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82"/>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82"/>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82"/>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82"/>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82"/>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82"/>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0" name="Google Shape;22850;p82"/>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1" name="Google Shape;22851;p82"/>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82"/>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82"/>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82"/>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82"/>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82"/>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82"/>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82"/>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82"/>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82"/>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1" name="Google Shape;22861;p82"/>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2" name="Google Shape;22862;p82"/>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82"/>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82"/>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82"/>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82"/>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82"/>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82"/>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82"/>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0" name="Google Shape;22870;p82"/>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1" name="Google Shape;22871;p82"/>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82"/>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82"/>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82"/>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82"/>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82"/>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82"/>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82"/>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9" name="Google Shape;22879;p82"/>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0" name="Google Shape;22880;p82"/>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82"/>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82"/>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82"/>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82"/>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82"/>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82"/>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7" name="Google Shape;22887;p82"/>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8" name="Google Shape;22888;p82"/>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9" name="Google Shape;22889;p82"/>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0" name="Google Shape;22890;p82"/>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1" name="Google Shape;22891;p82"/>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2" name="Google Shape;22892;p82"/>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3" name="Google Shape;22893;p82"/>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4" name="Google Shape;22894;p82"/>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82"/>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82"/>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82"/>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82"/>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82"/>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82"/>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82"/>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82"/>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82"/>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82"/>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82"/>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82"/>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82"/>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82"/>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82"/>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82"/>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82"/>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82"/>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82"/>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82"/>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82"/>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82"/>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82"/>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82"/>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82"/>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82"/>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82"/>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82"/>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82"/>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82"/>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82"/>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82"/>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82"/>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82"/>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82"/>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82"/>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82"/>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82"/>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82"/>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82"/>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82"/>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82"/>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82"/>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82"/>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82"/>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82"/>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82"/>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82"/>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82"/>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82"/>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82"/>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6" name="Google Shape;22946;p82"/>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7" name="Google Shape;22947;p82"/>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82"/>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82"/>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82"/>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82"/>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82"/>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3" name="Google Shape;22953;p82"/>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4" name="Google Shape;22954;p82"/>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82"/>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82"/>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82"/>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82"/>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82"/>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82"/>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82"/>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82"/>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82"/>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82"/>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82"/>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82"/>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7" name="Google Shape;22967;p82"/>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8" name="Google Shape;22968;p82"/>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82"/>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82"/>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82"/>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82"/>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82"/>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82"/>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82"/>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82"/>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82"/>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82"/>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82"/>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82"/>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82"/>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82"/>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82"/>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82"/>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82"/>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82"/>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82"/>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82"/>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82"/>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82"/>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82"/>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82"/>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82"/>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82"/>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82"/>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82"/>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82"/>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82"/>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82"/>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82"/>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82"/>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82"/>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82"/>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4" name="Google Shape;23004;p82"/>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5" name="Google Shape;23005;p82"/>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82"/>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82"/>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82"/>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82"/>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82"/>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82"/>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82"/>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82"/>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4" name="Google Shape;23014;p82"/>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5" name="Google Shape;23015;p82"/>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82"/>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82"/>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82"/>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82"/>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82"/>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82"/>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82"/>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82"/>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82"/>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82"/>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82"/>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82"/>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82"/>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9" name="Google Shape;23029;p82"/>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0" name="Google Shape;23030;p82"/>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82"/>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82"/>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82"/>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82"/>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82"/>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82"/>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82"/>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82"/>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82"/>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82"/>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1" name="Google Shape;23041;p82"/>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2" name="Google Shape;23042;p82"/>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82"/>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82"/>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82"/>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82"/>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82"/>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82"/>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82"/>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82"/>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82"/>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82"/>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82"/>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82"/>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82"/>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82"/>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7" name="Google Shape;23057;p82"/>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8" name="Google Shape;23058;p82"/>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82"/>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82"/>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82"/>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82"/>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82"/>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82"/>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82"/>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82"/>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82"/>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8" name="Google Shape;23068;p82"/>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9" name="Google Shape;23069;p82"/>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82"/>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82"/>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82"/>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82"/>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82"/>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82"/>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82"/>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82"/>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82"/>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82"/>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82"/>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82"/>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82"/>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82"/>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82"/>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82"/>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6" name="Google Shape;23086;p82"/>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7" name="Google Shape;23087;p82"/>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82"/>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82"/>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82"/>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82"/>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82"/>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82"/>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82"/>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5" name="Google Shape;23095;p82"/>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6" name="Google Shape;23096;p82"/>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82"/>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82"/>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82"/>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82"/>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82"/>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82"/>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82"/>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82"/>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82"/>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82"/>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82"/>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82"/>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82"/>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82"/>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82"/>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82"/>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82"/>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4" name="Google Shape;23114;p82"/>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5" name="Google Shape;23115;p82"/>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82"/>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82"/>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82"/>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82"/>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82"/>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82"/>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82"/>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82"/>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82"/>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82"/>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82"/>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82"/>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82"/>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82"/>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82"/>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82"/>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2" name="Google Shape;23132;p82"/>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3" name="Google Shape;23133;p82"/>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82"/>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82"/>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82"/>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82"/>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82"/>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82"/>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82"/>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82"/>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82"/>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82"/>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82"/>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82"/>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82"/>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82"/>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82"/>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9" name="Google Shape;23149;p82"/>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0" name="Google Shape;23150;p82"/>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82"/>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82"/>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82"/>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82"/>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82"/>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82"/>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82"/>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82"/>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82"/>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0" name="Google Shape;23160;p82"/>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1" name="Google Shape;23161;p82"/>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82"/>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82"/>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82"/>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82"/>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82"/>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82"/>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82"/>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82"/>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82"/>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82"/>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82"/>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82"/>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82"/>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82"/>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82"/>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82"/>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82"/>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82"/>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82"/>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82"/>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82"/>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82"/>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82"/>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82"/>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82"/>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82"/>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82"/>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82"/>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82"/>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82"/>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82"/>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82"/>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82"/>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82"/>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82"/>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82"/>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82"/>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82"/>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82"/>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82"/>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82"/>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82"/>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82"/>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82"/>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82"/>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82"/>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8" name="Google Shape;23208;p82"/>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9" name="Google Shape;23209;p82"/>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82"/>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82"/>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82"/>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82"/>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82"/>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82"/>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82"/>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82"/>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82"/>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82"/>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82"/>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82"/>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82"/>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82"/>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82"/>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82"/>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82"/>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82"/>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82"/>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82"/>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82"/>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1" name="Google Shape;23231;p82"/>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2" name="Google Shape;23232;p82"/>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82"/>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82"/>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82"/>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82"/>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82"/>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82"/>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82"/>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82"/>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82"/>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82"/>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82"/>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82"/>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82"/>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82"/>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82"/>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82"/>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82"/>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82"/>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82"/>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82"/>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82"/>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82"/>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82"/>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6" name="Google Shape;23256;p82"/>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7" name="Google Shape;23257;p82"/>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82"/>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82"/>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82"/>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82"/>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82"/>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82"/>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82"/>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82"/>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82"/>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82"/>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82"/>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9" name="Google Shape;23269;p82"/>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0" name="Google Shape;23270;p82"/>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82"/>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82"/>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82"/>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82"/>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82"/>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82"/>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82"/>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82"/>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82"/>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82"/>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82"/>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82"/>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82"/>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82"/>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82"/>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82"/>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82"/>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82"/>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82"/>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82"/>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1" name="Google Shape;23291;p82"/>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2" name="Google Shape;23292;p82"/>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82"/>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82"/>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82"/>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82"/>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82"/>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82"/>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82"/>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82"/>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82"/>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82"/>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82"/>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82"/>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82"/>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82"/>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82"/>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82"/>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82"/>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82"/>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82"/>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82"/>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82"/>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82"/>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82"/>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82"/>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82"/>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82"/>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82"/>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82"/>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82"/>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82"/>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3" name="Google Shape;23323;p82"/>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4" name="Google Shape;23324;p82"/>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82"/>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82"/>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82"/>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82"/>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9" name="Google Shape;23329;p82"/>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0" name="Google Shape;23330;p82"/>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82"/>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82"/>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82"/>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82"/>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82"/>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82"/>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82"/>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82"/>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82"/>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82"/>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82"/>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82"/>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82"/>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82"/>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82"/>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6" name="Google Shape;23346;p82"/>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7" name="Google Shape;23347;p82"/>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82"/>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82"/>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82"/>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82"/>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82"/>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82"/>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82"/>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82"/>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82"/>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82"/>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82"/>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82"/>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82"/>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82"/>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82"/>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82"/>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82"/>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82"/>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82"/>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82"/>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8" name="Google Shape;23368;p82"/>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9" name="Google Shape;23369;p82"/>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82"/>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82"/>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82"/>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82"/>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82"/>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82"/>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82"/>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82"/>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82"/>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82"/>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82"/>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82"/>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82"/>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82"/>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82"/>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82"/>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82"/>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82"/>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82"/>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82"/>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82"/>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82"/>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82"/>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3" name="Google Shape;23393;p82"/>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4" name="Google Shape;23394;p82"/>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82"/>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82"/>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82"/>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82"/>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82"/>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82"/>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82"/>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82"/>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82"/>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82"/>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82"/>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82"/>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7" name="Google Shape;23407;p82"/>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8" name="Google Shape;23408;p82"/>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82"/>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82"/>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82"/>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82"/>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82"/>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82"/>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82"/>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82"/>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82"/>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82"/>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82"/>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82"/>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82"/>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2" name="Google Shape;23422;p82"/>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3" name="Google Shape;23423;p82"/>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82"/>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82"/>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82"/>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82"/>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82"/>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82"/>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82"/>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82"/>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82"/>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82"/>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82"/>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82"/>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82"/>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82"/>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8" name="Google Shape;23438;p82"/>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9" name="Google Shape;23439;p82"/>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82"/>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82"/>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82"/>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82"/>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82"/>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82"/>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82"/>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82"/>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82"/>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82"/>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82"/>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82"/>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82"/>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82"/>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82"/>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82"/>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82"/>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7" name="Google Shape;23457;p82"/>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8" name="Google Shape;23458;p82"/>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82"/>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82"/>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82"/>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82"/>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82"/>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82"/>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82"/>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82"/>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82"/>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82"/>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9" name="Google Shape;23469;p82"/>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0" name="Google Shape;23470;p82"/>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82"/>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82"/>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82"/>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82"/>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82"/>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82"/>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82"/>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82"/>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82"/>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82"/>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82"/>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2" name="Google Shape;23482;p82"/>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3" name="Google Shape;23483;p82"/>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82"/>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82"/>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82"/>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82"/>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82"/>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82"/>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82"/>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1" name="Google Shape;23491;p82"/>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2" name="Google Shape;23492;p82"/>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82"/>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82"/>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82"/>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82"/>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82"/>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82"/>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82"/>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82"/>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82"/>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82"/>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82"/>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82"/>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82"/>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82"/>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82"/>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82"/>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82"/>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82"/>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82"/>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82"/>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82"/>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82"/>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82"/>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82"/>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7" name="Google Shape;23517;p82"/>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8" name="Google Shape;23518;p82"/>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82"/>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82"/>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82"/>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82"/>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3" name="Google Shape;23523;p82"/>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4" name="Google Shape;23524;p82"/>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82"/>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82"/>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82"/>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82"/>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82"/>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82"/>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82"/>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82"/>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82"/>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82"/>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82"/>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82"/>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82"/>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82"/>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82"/>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82"/>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82"/>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82"/>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3" name="Google Shape;23543;p82"/>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4" name="Google Shape;23544;p82"/>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82"/>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82"/>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82"/>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82"/>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82"/>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82"/>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82"/>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82"/>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82"/>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82"/>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82"/>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82"/>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7" name="Google Shape;23557;p82"/>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8" name="Google Shape;23558;p82"/>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82"/>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82"/>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82"/>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82"/>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82"/>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82"/>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82"/>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82"/>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82"/>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82"/>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82"/>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82"/>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82"/>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82"/>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82"/>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82"/>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82"/>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6" name="Google Shape;23576;p82"/>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7" name="Google Shape;23577;p82"/>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82"/>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82"/>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82"/>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82"/>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82"/>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82"/>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82"/>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82"/>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82"/>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82"/>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82"/>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82"/>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82"/>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82"/>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2" name="Google Shape;23592;p82"/>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3" name="Google Shape;23593;p82"/>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82"/>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82"/>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82"/>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82"/>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82"/>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82"/>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82"/>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82"/>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82"/>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82"/>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82"/>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5" name="Google Shape;23605;p82"/>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6" name="Google Shape;23606;p82"/>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82"/>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82"/>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82"/>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82"/>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82"/>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82"/>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82"/>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82"/>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82"/>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82"/>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82"/>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82"/>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82"/>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82"/>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82"/>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82"/>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82"/>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4" name="Google Shape;23624;p82"/>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5" name="Google Shape;23625;p82"/>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82"/>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82"/>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82"/>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82"/>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82"/>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82"/>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82"/>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82"/>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82"/>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82"/>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82"/>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82"/>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82"/>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82"/>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0" name="Google Shape;23640;p82"/>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1" name="Google Shape;23641;p82"/>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82"/>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82"/>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82"/>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82"/>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82"/>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82"/>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82"/>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82"/>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82"/>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82"/>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82"/>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82"/>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82"/>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82"/>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82"/>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82"/>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82"/>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82"/>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82"/>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82"/>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82"/>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82"/>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4" name="Google Shape;23664;p82"/>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5" name="Google Shape;23665;p82"/>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82"/>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82"/>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82"/>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82"/>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82"/>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1" name="Google Shape;23671;p82"/>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2" name="Google Shape;23672;p82"/>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82"/>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82"/>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82"/>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82"/>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82"/>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82"/>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82"/>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82"/>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82"/>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82"/>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82"/>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82"/>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82"/>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82"/>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82"/>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82"/>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82"/>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82"/>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82"/>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82"/>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82"/>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82"/>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82"/>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82"/>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7" name="Google Shape;23697;p82"/>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8" name="Google Shape;23698;p82"/>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82"/>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82"/>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82"/>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82"/>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82"/>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82"/>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82"/>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82"/>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82"/>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82"/>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82"/>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82"/>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82"/>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82"/>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3" name="Google Shape;23713;p82"/>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4" name="Google Shape;23714;p82"/>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82"/>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82"/>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82"/>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82"/>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82"/>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82"/>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82"/>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82"/>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82"/>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4" name="Google Shape;23724;p82"/>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5" name="Google Shape;23725;p82"/>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82"/>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82"/>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82"/>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82"/>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82"/>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82"/>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82"/>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82"/>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82"/>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82"/>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82"/>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82"/>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82"/>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82"/>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82"/>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82"/>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82"/>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82"/>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82"/>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82"/>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82"/>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7" name="Google Shape;23747;p82"/>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8" name="Google Shape;23748;p82"/>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82"/>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82"/>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82"/>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82"/>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82"/>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82"/>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82"/>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82"/>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82"/>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82"/>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82"/>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82"/>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82"/>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82"/>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82"/>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82"/>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5" name="Google Shape;23765;p82"/>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6" name="Google Shape;23766;p82"/>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82"/>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82"/>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82"/>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82"/>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82"/>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82"/>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82"/>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82"/>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82"/>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82"/>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82"/>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82"/>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82"/>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82"/>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82"/>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2" name="Google Shape;23782;p82"/>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3" name="Google Shape;23783;p82"/>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82"/>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82"/>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82"/>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82"/>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82"/>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82"/>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82"/>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82"/>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82"/>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82"/>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4" name="Google Shape;23794;p82"/>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5" name="Google Shape;23795;p82"/>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6" name="Google Shape;23796;p82"/>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7" name="Google Shape;23797;p82"/>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8" name="Google Shape;23798;p82"/>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9" name="Google Shape;23799;p82"/>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0" name="Google Shape;23800;p82"/>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1" name="Google Shape;23801;p82"/>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2" name="Google Shape;23802;p82"/>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3" name="Google Shape;23803;p82"/>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4" name="Google Shape;23804;p82"/>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5" name="Google Shape;23805;p82"/>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6" name="Google Shape;23806;p82"/>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7" name="Google Shape;23807;p82"/>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8" name="Google Shape;23808;p82"/>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9" name="Google Shape;23809;p82"/>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0" name="Google Shape;23810;p82"/>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1" name="Google Shape;23811;p82"/>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2" name="Google Shape;23812;p82"/>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3" name="Google Shape;23813;p82"/>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4" name="Google Shape;23814;p82"/>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5" name="Google Shape;23815;p82"/>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6" name="Google Shape;23816;p82"/>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7" name="Google Shape;23817;p82"/>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8" name="Google Shape;23818;p82"/>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9" name="Google Shape;23819;p82"/>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0" name="Google Shape;23820;p82"/>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1" name="Google Shape;23821;p82"/>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2" name="Google Shape;23822;p82"/>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3" name="Google Shape;23823;p82"/>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4" name="Google Shape;23824;p82"/>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5" name="Google Shape;23825;p82"/>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6" name="Google Shape;23826;p82"/>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7" name="Google Shape;23827;p82"/>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8" name="Google Shape;23828;p82"/>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9" name="Google Shape;23829;p82"/>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0" name="Google Shape;23830;p82"/>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1" name="Google Shape;23831;p82"/>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2" name="Google Shape;23832;p82"/>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3" name="Google Shape;23833;p82"/>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4" name="Google Shape;23834;p82"/>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5" name="Google Shape;23835;p82"/>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6" name="Google Shape;23836;p82"/>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7" name="Google Shape;23837;p82"/>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8" name="Google Shape;23838;p82"/>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9" name="Google Shape;23839;p82"/>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0" name="Google Shape;23840;p82"/>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1" name="Google Shape;23841;p82"/>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2" name="Google Shape;23842;p82"/>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3" name="Google Shape;23843;p82"/>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4" name="Google Shape;23844;p82"/>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5" name="Google Shape;23845;p82"/>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6" name="Google Shape;23846;p82"/>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7" name="Google Shape;23847;p82"/>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8" name="Google Shape;23848;p82"/>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9" name="Google Shape;23849;p82"/>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0" name="Google Shape;23850;p82"/>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1" name="Google Shape;23851;p82"/>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2" name="Google Shape;23852;p82"/>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3" name="Google Shape;23853;p82"/>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4" name="Google Shape;23854;p82"/>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5" name="Google Shape;23855;p82"/>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6" name="Google Shape;23856;p82"/>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7" name="Google Shape;23857;p82"/>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8" name="Google Shape;23858;p82"/>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9" name="Google Shape;23859;p82"/>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0" name="Google Shape;23860;p82"/>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1" name="Google Shape;23861;p82"/>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2" name="Google Shape;23862;p82"/>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3" name="Google Shape;23863;p82"/>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4" name="Google Shape;23864;p82"/>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5" name="Google Shape;23865;p82"/>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6" name="Google Shape;23866;p82"/>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7" name="Google Shape;23867;p82"/>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8" name="Google Shape;23868;p82"/>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9" name="Google Shape;23869;p82"/>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0" name="Google Shape;23870;p82"/>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1" name="Google Shape;23871;p82"/>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2" name="Google Shape;23872;p82"/>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3" name="Google Shape;23873;p82"/>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4" name="Google Shape;23874;p82"/>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5" name="Google Shape;23875;p82"/>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6" name="Google Shape;23876;p82"/>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7" name="Google Shape;23877;p82"/>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8" name="Google Shape;23878;p82"/>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9" name="Google Shape;23879;p82"/>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0" name="Google Shape;23880;p82"/>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1" name="Google Shape;23881;p82"/>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2" name="Google Shape;23882;p82"/>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3" name="Google Shape;23883;p82"/>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4" name="Google Shape;23884;p82"/>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5" name="Google Shape;23885;p82"/>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6" name="Google Shape;23886;p82"/>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7" name="Google Shape;23887;p82"/>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8" name="Google Shape;23888;p82"/>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9" name="Google Shape;23889;p82"/>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0" name="Google Shape;23890;p82"/>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1" name="Google Shape;23891;p82"/>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2" name="Google Shape;23892;p82"/>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3" name="Google Shape;23893;p82"/>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4" name="Google Shape;23894;p82"/>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5" name="Google Shape;23895;p82"/>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6" name="Google Shape;23896;p82"/>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7" name="Google Shape;23897;p82"/>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8" name="Google Shape;23898;p82"/>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9" name="Google Shape;23899;p82"/>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0" name="Google Shape;23900;p82"/>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1" name="Google Shape;23901;p82"/>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2" name="Google Shape;23902;p82"/>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3" name="Google Shape;23903;p82"/>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4" name="Google Shape;23904;p82"/>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5" name="Google Shape;23905;p82"/>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6" name="Google Shape;23906;p82"/>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7" name="Google Shape;23907;p82"/>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8" name="Google Shape;23908;p82"/>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9" name="Google Shape;23909;p82"/>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0" name="Google Shape;23910;p82"/>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1" name="Google Shape;23911;p82"/>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2" name="Google Shape;23912;p82"/>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3" name="Google Shape;23913;p82"/>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4" name="Google Shape;23914;p82"/>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5" name="Google Shape;23915;p82"/>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6" name="Google Shape;23916;p82"/>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7" name="Google Shape;23917;p82"/>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8" name="Google Shape;23918;p82"/>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9" name="Google Shape;23919;p82"/>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0" name="Google Shape;23920;p82"/>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1" name="Google Shape;23921;p82"/>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2" name="Google Shape;23922;p82"/>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3" name="Google Shape;23923;p82"/>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4" name="Google Shape;23924;p82"/>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5" name="Google Shape;23925;p82"/>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6" name="Google Shape;23926;p82"/>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7" name="Google Shape;23927;p82"/>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8" name="Google Shape;23928;p82"/>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9" name="Google Shape;23929;p82"/>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0" name="Google Shape;23930;p82"/>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1" name="Google Shape;23931;p82"/>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2" name="Google Shape;23932;p82"/>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3" name="Google Shape;23933;p82"/>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4" name="Google Shape;23934;p82"/>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5" name="Google Shape;23935;p82"/>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6" name="Google Shape;23936;p82"/>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7" name="Google Shape;23937;p82"/>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8" name="Google Shape;23938;p82"/>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9" name="Google Shape;23939;p82"/>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0" name="Google Shape;23940;p82"/>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1" name="Google Shape;23941;p82"/>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2" name="Google Shape;23942;p82"/>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3" name="Google Shape;23943;p82"/>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4" name="Google Shape;23944;p82"/>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5" name="Google Shape;23945;p82"/>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6" name="Google Shape;23946;p82"/>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7" name="Google Shape;23947;p82"/>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8" name="Google Shape;23948;p82"/>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9" name="Google Shape;23949;p82"/>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0" name="Google Shape;23950;p82"/>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1" name="Google Shape;23951;p82"/>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2" name="Google Shape;23952;p82"/>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3" name="Google Shape;23953;p82"/>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4" name="Google Shape;23954;p82"/>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5" name="Google Shape;23955;p82"/>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6" name="Google Shape;23956;p82"/>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7" name="Google Shape;23957;p82"/>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8" name="Google Shape;23958;p82"/>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9" name="Google Shape;23959;p82"/>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0" name="Google Shape;23960;p82"/>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1" name="Google Shape;23961;p82"/>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2" name="Google Shape;23962;p82"/>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3" name="Google Shape;23963;p82"/>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4" name="Google Shape;23964;p82"/>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5" name="Google Shape;23965;p82"/>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6" name="Google Shape;23966;p82"/>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7" name="Google Shape;23967;p82"/>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8" name="Google Shape;23968;p82"/>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9" name="Google Shape;23969;p82"/>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0" name="Google Shape;23970;p82"/>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1" name="Google Shape;23971;p82"/>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2" name="Google Shape;23972;p82"/>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3" name="Google Shape;23973;p82"/>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4" name="Google Shape;23974;p82"/>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5" name="Google Shape;23975;p82"/>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6" name="Google Shape;23976;p82"/>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7" name="Google Shape;23977;p82"/>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8" name="Google Shape;23978;p82"/>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9" name="Google Shape;23979;p82"/>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0" name="Google Shape;23980;p82"/>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1" name="Google Shape;23981;p82"/>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2" name="Google Shape;23982;p82"/>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3" name="Google Shape;23983;p82"/>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4" name="Google Shape;23984;p82"/>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5" name="Google Shape;23985;p82"/>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6" name="Google Shape;23986;p82"/>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7" name="Google Shape;23987;p82"/>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8" name="Google Shape;23988;p82"/>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9" name="Google Shape;23989;p82"/>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0" name="Google Shape;23990;p82"/>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1" name="Google Shape;23991;p82"/>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2" name="Google Shape;23992;p82"/>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3" name="Google Shape;23993;p82"/>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4" name="Google Shape;23994;p82"/>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5" name="Google Shape;23995;p82"/>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6" name="Google Shape;23996;p82"/>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7" name="Google Shape;23997;p82"/>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8" name="Google Shape;23998;p82"/>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9" name="Google Shape;23999;p82"/>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0" name="Google Shape;24000;p82"/>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1" name="Google Shape;24001;p82"/>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2" name="Google Shape;24002;p82"/>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3" name="Google Shape;24003;p82"/>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4" name="Google Shape;24004;p82"/>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5" name="Google Shape;24005;p82"/>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6" name="Google Shape;24006;p82"/>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7" name="Google Shape;24007;p82"/>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8" name="Google Shape;24008;p82"/>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9" name="Google Shape;24009;p82"/>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0" name="Google Shape;24010;p82"/>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1" name="Google Shape;24011;p82"/>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2" name="Google Shape;24012;p82"/>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3" name="Google Shape;24013;p82"/>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4" name="Google Shape;24014;p82"/>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5" name="Google Shape;24015;p82"/>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6" name="Google Shape;24016;p82"/>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7" name="Google Shape;24017;p82"/>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8" name="Google Shape;24018;p82"/>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9" name="Google Shape;24019;p82"/>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0" name="Google Shape;24020;p82"/>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1" name="Google Shape;24021;p82"/>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2" name="Google Shape;24022;p82"/>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3" name="Google Shape;24023;p82"/>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4" name="Google Shape;24024;p82"/>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5" name="Google Shape;24025;p82"/>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6" name="Google Shape;24026;p82"/>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7" name="Google Shape;24027;p82"/>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8" name="Google Shape;24028;p82"/>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9" name="Google Shape;24029;p82"/>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0" name="Google Shape;24030;p82"/>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1" name="Google Shape;24031;p82"/>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2" name="Google Shape;24032;p82"/>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3" name="Google Shape;24033;p82"/>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4" name="Google Shape;24034;p82"/>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5" name="Google Shape;24035;p82"/>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6" name="Google Shape;24036;p82"/>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7" name="Google Shape;24037;p82"/>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8" name="Google Shape;24038;p82"/>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9" name="Google Shape;24039;p82"/>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0" name="Google Shape;24040;p82"/>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1" name="Google Shape;24041;p82"/>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2" name="Google Shape;24042;p82"/>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3" name="Google Shape;24043;p82"/>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4" name="Google Shape;24044;p82"/>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5" name="Google Shape;24045;p82"/>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6" name="Google Shape;24046;p82"/>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7" name="Google Shape;24047;p82"/>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8" name="Google Shape;24048;p82"/>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9" name="Google Shape;24049;p82"/>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0" name="Google Shape;24050;p82"/>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1" name="Google Shape;24051;p82"/>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2" name="Google Shape;24052;p82"/>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3" name="Google Shape;24053;p82"/>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4" name="Google Shape;24054;p82"/>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5" name="Google Shape;24055;p82"/>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6" name="Google Shape;24056;p82"/>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7" name="Google Shape;24057;p82"/>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8" name="Google Shape;24058;p82"/>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9" name="Google Shape;24059;p82"/>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0" name="Google Shape;24060;p82"/>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1" name="Google Shape;24061;p82"/>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2" name="Google Shape;24062;p82"/>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3" name="Google Shape;24063;p82"/>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4" name="Google Shape;24064;p82"/>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5" name="Google Shape;24065;p82"/>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6" name="Google Shape;24066;p82"/>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7" name="Google Shape;24067;p82"/>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8" name="Google Shape;24068;p82"/>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9" name="Google Shape;24069;p82"/>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0" name="Google Shape;24070;p82"/>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1" name="Google Shape;24071;p82"/>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2" name="Google Shape;24072;p82"/>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3" name="Google Shape;24073;p82"/>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4" name="Google Shape;24074;p82"/>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5" name="Google Shape;24075;p82"/>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6" name="Google Shape;24076;p82"/>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7" name="Google Shape;24077;p82"/>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8" name="Google Shape;24078;p82"/>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9" name="Google Shape;24079;p82"/>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0" name="Google Shape;24080;p82"/>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1" name="Google Shape;24081;p82"/>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2" name="Google Shape;24082;p82"/>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3" name="Google Shape;24083;p82"/>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4" name="Google Shape;24084;p82"/>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5" name="Google Shape;24085;p82"/>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6" name="Google Shape;24086;p82"/>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7" name="Google Shape;24087;p82"/>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8" name="Google Shape;24088;p82"/>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9" name="Google Shape;24089;p82"/>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0" name="Google Shape;24090;p82"/>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1" name="Google Shape;24091;p82"/>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2" name="Google Shape;24092;p82"/>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3" name="Google Shape;24093;p82"/>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4" name="Google Shape;24094;p82"/>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5" name="Google Shape;24095;p82"/>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6" name="Google Shape;24096;p82"/>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7" name="Google Shape;24097;p82"/>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8" name="Google Shape;24098;p82"/>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9" name="Google Shape;24099;p82"/>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0" name="Google Shape;24100;p82"/>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1" name="Google Shape;24101;p82"/>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2" name="Google Shape;24102;p82"/>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3" name="Google Shape;24103;p82"/>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4" name="Google Shape;24104;p82"/>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5" name="Google Shape;24105;p82"/>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6" name="Google Shape;24106;p82"/>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7" name="Google Shape;24107;p82"/>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8" name="Google Shape;24108;p82"/>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9" name="Google Shape;24109;p82"/>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0" name="Google Shape;24110;p82"/>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1" name="Google Shape;24111;p82"/>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2" name="Google Shape;24112;p82"/>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3" name="Google Shape;24113;p82"/>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4" name="Google Shape;24114;p82"/>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5" name="Google Shape;24115;p82"/>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6" name="Google Shape;24116;p82"/>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7" name="Google Shape;24117;p82"/>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8" name="Google Shape;24118;p82"/>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9" name="Google Shape;24119;p82"/>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0" name="Google Shape;24120;p82"/>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1" name="Google Shape;24121;p82"/>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2" name="Google Shape;24122;p82"/>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3" name="Google Shape;24123;p82"/>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4" name="Google Shape;24124;p82"/>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5" name="Google Shape;24125;p82"/>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6" name="Google Shape;24126;p82"/>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7" name="Google Shape;24127;p82"/>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8" name="Google Shape;24128;p82"/>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9" name="Google Shape;24129;p82"/>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0" name="Google Shape;24130;p82"/>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1" name="Google Shape;24131;p82"/>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2" name="Google Shape;24132;p82"/>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3" name="Google Shape;24133;p82"/>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4" name="Google Shape;24134;p82"/>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5" name="Google Shape;24135;p82"/>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6" name="Google Shape;24136;p82"/>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7" name="Google Shape;24137;p82"/>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8" name="Google Shape;24138;p82"/>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9" name="Google Shape;24139;p82"/>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0" name="Google Shape;24140;p82"/>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1" name="Google Shape;24141;p82"/>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2" name="Google Shape;24142;p82"/>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3" name="Google Shape;24143;p82"/>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4" name="Google Shape;24144;p82"/>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5" name="Google Shape;24145;p82"/>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6" name="Google Shape;24146;p82"/>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7" name="Google Shape;24147;p82"/>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8" name="Google Shape;24148;p82"/>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9" name="Google Shape;24149;p82"/>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0" name="Google Shape;24150;p82"/>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1" name="Google Shape;24151;p82"/>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2" name="Google Shape;24152;p82"/>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3" name="Google Shape;24153;p82"/>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4" name="Google Shape;24154;p82"/>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5" name="Google Shape;24155;p82"/>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6" name="Google Shape;24156;p82"/>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7" name="Google Shape;24157;p82"/>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8" name="Google Shape;24158;p82"/>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9" name="Google Shape;24159;p82"/>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0" name="Google Shape;24160;p82"/>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1" name="Google Shape;24161;p82"/>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2" name="Google Shape;24162;p82"/>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3" name="Google Shape;24163;p82"/>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4" name="Google Shape;24164;p82"/>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5" name="Google Shape;24165;p82"/>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6" name="Google Shape;24166;p82"/>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7" name="Google Shape;24167;p82"/>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8" name="Google Shape;24168;p82"/>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9" name="Google Shape;24169;p82"/>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0" name="Google Shape;24170;p82"/>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1" name="Google Shape;24171;p82"/>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2" name="Google Shape;24172;p82"/>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3" name="Google Shape;24173;p82"/>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4" name="Google Shape;24174;p82"/>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5" name="Google Shape;24175;p82"/>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6" name="Google Shape;24176;p82"/>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7" name="Google Shape;24177;p82"/>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8" name="Google Shape;24178;p82"/>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9" name="Google Shape;24179;p82"/>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0" name="Google Shape;24180;p82"/>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1" name="Google Shape;24181;p82"/>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2" name="Google Shape;24182;p82"/>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3" name="Google Shape;24183;p82"/>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4" name="Google Shape;24184;p82"/>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5" name="Google Shape;24185;p82"/>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6" name="Google Shape;24186;p82"/>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7" name="Google Shape;24187;p82"/>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8" name="Google Shape;24188;p82"/>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9" name="Google Shape;24189;p82"/>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0" name="Google Shape;24190;p82"/>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1" name="Google Shape;24191;p82"/>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2" name="Google Shape;24192;p82"/>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3" name="Google Shape;24193;p82"/>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4" name="Google Shape;24194;p82"/>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5" name="Google Shape;24195;p82"/>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6" name="Google Shape;24196;p82"/>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7" name="Google Shape;24197;p82"/>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8" name="Google Shape;24198;p82"/>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9" name="Google Shape;24199;p82"/>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0" name="Google Shape;24200;p82"/>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1" name="Google Shape;24201;p82"/>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2" name="Google Shape;24202;p82"/>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3" name="Google Shape;24203;p82"/>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4" name="Google Shape;24204;p82"/>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5" name="Google Shape;24205;p82"/>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6" name="Google Shape;24206;p82"/>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7" name="Google Shape;24207;p82"/>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8" name="Google Shape;24208;p82"/>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9" name="Google Shape;24209;p82"/>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0" name="Google Shape;24210;p82"/>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1" name="Google Shape;24211;p82"/>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2" name="Google Shape;24212;p82"/>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3" name="Google Shape;24213;p82"/>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4" name="Google Shape;24214;p82"/>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5" name="Google Shape;24215;p82"/>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6" name="Google Shape;24216;p82"/>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7" name="Google Shape;24217;p82"/>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8" name="Google Shape;24218;p82"/>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9" name="Google Shape;24219;p82"/>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0" name="Google Shape;24220;p82"/>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1" name="Google Shape;24221;p82"/>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2" name="Google Shape;24222;p82"/>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3" name="Google Shape;24223;p82"/>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4" name="Google Shape;24224;p82"/>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5" name="Google Shape;24225;p82"/>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6" name="Google Shape;24226;p82"/>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7" name="Google Shape;24227;p82"/>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8" name="Google Shape;24228;p82"/>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9" name="Google Shape;24229;p82"/>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0" name="Google Shape;24230;p82"/>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1" name="Google Shape;24231;p82"/>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2" name="Google Shape;24232;p82"/>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3" name="Google Shape;24233;p82"/>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4" name="Google Shape;24234;p82"/>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5" name="Google Shape;24235;p82"/>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6" name="Google Shape;24236;p82"/>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7" name="Google Shape;24237;p82"/>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8" name="Google Shape;24238;p82"/>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9" name="Google Shape;24239;p82"/>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0" name="Google Shape;24240;p82"/>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1" name="Google Shape;24241;p82"/>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2" name="Google Shape;24242;p82"/>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3" name="Google Shape;24243;p82"/>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4" name="Google Shape;24244;p82"/>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5" name="Google Shape;24245;p82"/>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6" name="Google Shape;24246;p82"/>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7" name="Google Shape;24247;p82"/>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8" name="Google Shape;24248;p82"/>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9" name="Google Shape;24249;p82"/>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0" name="Google Shape;24250;p82"/>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1" name="Google Shape;24251;p82"/>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2" name="Google Shape;24252;p82"/>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3" name="Google Shape;24253;p82"/>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4" name="Google Shape;24254;p82"/>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5" name="Google Shape;24255;p82"/>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6" name="Google Shape;24256;p82"/>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7" name="Google Shape;24257;p82"/>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8" name="Google Shape;24258;p82"/>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9" name="Google Shape;24259;p82"/>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0" name="Google Shape;24260;p82"/>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1" name="Google Shape;24261;p82"/>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2" name="Google Shape;24262;p82"/>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3" name="Google Shape;24263;p82"/>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4" name="Google Shape;24264;p82"/>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5" name="Google Shape;24265;p82"/>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6" name="Google Shape;24266;p82"/>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7" name="Google Shape;24267;p82"/>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8" name="Google Shape;24268;p82"/>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9" name="Google Shape;24269;p82"/>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0" name="Google Shape;24270;p82"/>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1" name="Google Shape;24271;p82"/>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2" name="Google Shape;24272;p82"/>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3" name="Google Shape;24273;p82"/>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4" name="Google Shape;24274;p82"/>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5" name="Google Shape;24275;p82"/>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6" name="Google Shape;24276;p82"/>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7" name="Google Shape;24277;p82"/>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8" name="Google Shape;24278;p82"/>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9" name="Google Shape;24279;p82"/>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0" name="Google Shape;24280;p82"/>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1" name="Google Shape;24281;p82"/>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2" name="Google Shape;24282;p82"/>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3" name="Google Shape;24283;p82"/>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4" name="Google Shape;24284;p82"/>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5" name="Google Shape;24285;p82"/>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6" name="Google Shape;24286;p82"/>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7" name="Google Shape;24287;p82"/>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8" name="Google Shape;24288;p82"/>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9" name="Google Shape;24289;p82"/>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0" name="Google Shape;24290;p82"/>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1" name="Google Shape;24291;p82"/>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2" name="Google Shape;24292;p82"/>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3" name="Google Shape;24293;p82"/>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4" name="Google Shape;24294;p82"/>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5" name="Google Shape;24295;p82"/>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6" name="Google Shape;24296;p82"/>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7" name="Google Shape;24297;p82"/>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8" name="Google Shape;24298;p82"/>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9" name="Google Shape;24299;p82"/>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0" name="Google Shape;24300;p82"/>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1" name="Google Shape;24301;p82"/>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2" name="Google Shape;24302;p82"/>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3" name="Google Shape;24303;p82"/>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4" name="Google Shape;24304;p82"/>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5" name="Google Shape;24305;p82"/>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6" name="Google Shape;24306;p82"/>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7" name="Google Shape;24307;p82"/>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8" name="Google Shape;24308;p82"/>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9" name="Google Shape;24309;p82"/>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0" name="Google Shape;24310;p82"/>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1" name="Google Shape;24311;p82"/>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2" name="Google Shape;24312;p82"/>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3" name="Google Shape;24313;p82"/>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4" name="Google Shape;24314;p82"/>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5" name="Google Shape;24315;p82"/>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6" name="Google Shape;24316;p82"/>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7" name="Google Shape;24317;p82"/>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8" name="Google Shape;24318;p82"/>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9" name="Google Shape;24319;p82"/>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0" name="Google Shape;24320;p82"/>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1" name="Google Shape;24321;p82"/>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2" name="Google Shape;24322;p82"/>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3" name="Google Shape;24323;p82"/>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4" name="Google Shape;24324;p82"/>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5" name="Google Shape;24325;p82"/>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6" name="Google Shape;24326;p82"/>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7" name="Google Shape;24327;p82"/>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8" name="Google Shape;24328;p82"/>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9" name="Google Shape;24329;p82"/>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0" name="Google Shape;24330;p82"/>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1" name="Google Shape;24331;p82"/>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2" name="Google Shape;24332;p82"/>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3" name="Google Shape;24333;p82"/>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4" name="Google Shape;24334;p82"/>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5" name="Google Shape;24335;p82"/>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6" name="Google Shape;24336;p82"/>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7" name="Google Shape;24337;p82"/>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8" name="Google Shape;24338;p82"/>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9" name="Google Shape;24339;p82"/>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0" name="Google Shape;24340;p82"/>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1" name="Google Shape;24341;p82"/>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2" name="Google Shape;24342;p82"/>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3" name="Google Shape;24343;p82"/>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4" name="Google Shape;24344;p82"/>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5" name="Google Shape;24345;p82"/>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6" name="Google Shape;24346;p82"/>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7" name="Google Shape;24347;p82"/>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8" name="Google Shape;24348;p82"/>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9" name="Google Shape;24349;p82"/>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0" name="Google Shape;24350;p82"/>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1" name="Google Shape;24351;p82"/>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2" name="Google Shape;24352;p82"/>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3" name="Google Shape;24353;p82"/>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4" name="Google Shape;24354;p82"/>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5" name="Google Shape;24355;p82"/>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6" name="Google Shape;24356;p82"/>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7" name="Google Shape;24357;p82"/>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8" name="Google Shape;24358;p82"/>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9" name="Google Shape;24359;p82"/>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0" name="Google Shape;24360;p82"/>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1" name="Google Shape;24361;p82"/>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2" name="Google Shape;24362;p82"/>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3" name="Google Shape;24363;p82"/>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4" name="Google Shape;24364;p82"/>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5" name="Google Shape;24365;p82"/>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6" name="Google Shape;24366;p82"/>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7" name="Google Shape;24367;p82"/>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8" name="Google Shape;24368;p82"/>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9" name="Google Shape;24369;p82"/>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0" name="Google Shape;24370;p82"/>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1" name="Google Shape;24371;p82"/>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2" name="Google Shape;24372;p82"/>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3" name="Google Shape;24373;p82"/>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4" name="Google Shape;24374;p82"/>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5" name="Google Shape;24375;p82"/>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6" name="Google Shape;24376;p82"/>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7" name="Google Shape;24377;p82"/>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8" name="Google Shape;24378;p82"/>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9" name="Google Shape;24379;p82"/>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0" name="Google Shape;24380;p82"/>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1" name="Google Shape;24381;p82"/>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2" name="Google Shape;24382;p82"/>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3" name="Google Shape;24383;p82"/>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4" name="Google Shape;24384;p82"/>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5" name="Google Shape;24385;p82"/>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6" name="Google Shape;24386;p82"/>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7" name="Google Shape;24387;p82"/>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8" name="Google Shape;24388;p82"/>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9" name="Google Shape;24389;p82"/>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0" name="Google Shape;24390;p82"/>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1" name="Google Shape;24391;p82"/>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2" name="Google Shape;24392;p82"/>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3" name="Google Shape;24393;p82"/>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4" name="Google Shape;24394;p82"/>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5" name="Google Shape;24395;p82"/>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6" name="Google Shape;24396;p82"/>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7" name="Google Shape;24397;p82"/>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8" name="Google Shape;24398;p82"/>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9" name="Google Shape;24399;p82"/>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0" name="Google Shape;24400;p82"/>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1" name="Google Shape;24401;p82"/>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2" name="Google Shape;24402;p82"/>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3" name="Google Shape;24403;p82"/>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4" name="Google Shape;24404;p82"/>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5" name="Google Shape;24405;p82"/>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6" name="Google Shape;24406;p82"/>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7" name="Google Shape;24407;p82"/>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8" name="Google Shape;24408;p82"/>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9" name="Google Shape;24409;p82"/>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0" name="Google Shape;24410;p82"/>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1" name="Google Shape;24411;p82"/>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2" name="Google Shape;24412;p82"/>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3" name="Google Shape;24413;p82"/>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4" name="Google Shape;24414;p82"/>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5" name="Google Shape;24415;p82"/>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6" name="Google Shape;24416;p82"/>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7" name="Google Shape;24417;p82"/>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8" name="Google Shape;24418;p82"/>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9" name="Google Shape;24419;p82"/>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0" name="Google Shape;24420;p82"/>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1" name="Google Shape;24421;p82"/>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2" name="Google Shape;24422;p82"/>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3" name="Google Shape;24423;p82"/>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4" name="Google Shape;24424;p82"/>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5" name="Google Shape;24425;p82"/>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6" name="Google Shape;24426;p82"/>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7" name="Google Shape;24427;p82"/>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8" name="Google Shape;24428;p82"/>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9" name="Google Shape;24429;p82"/>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0" name="Google Shape;24430;p82"/>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1" name="Google Shape;24431;p82"/>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2" name="Google Shape;24432;p82"/>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3" name="Google Shape;24433;p82"/>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4" name="Google Shape;24434;p82"/>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5" name="Google Shape;24435;p82"/>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6" name="Google Shape;24436;p82"/>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7" name="Google Shape;24437;p82"/>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8" name="Google Shape;24438;p82"/>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9" name="Google Shape;24439;p82"/>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0" name="Google Shape;24440;p82"/>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1" name="Google Shape;24441;p82"/>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2" name="Google Shape;24442;p82"/>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3" name="Google Shape;24443;p82"/>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4" name="Google Shape;24444;p82"/>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5" name="Google Shape;24445;p82"/>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6" name="Google Shape;24446;p82"/>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7" name="Google Shape;24447;p82"/>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8" name="Google Shape;24448;p82"/>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9" name="Google Shape;24449;p82"/>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0" name="Google Shape;24450;p82"/>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1" name="Google Shape;24451;p82"/>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2" name="Google Shape;24452;p82"/>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3" name="Google Shape;24453;p82"/>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4" name="Google Shape;24454;p82"/>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5" name="Google Shape;24455;p82"/>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6" name="Google Shape;24456;p82"/>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7" name="Google Shape;24457;p82"/>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8" name="Google Shape;24458;p82"/>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9" name="Google Shape;24459;p82"/>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0" name="Google Shape;24460;p82"/>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1" name="Google Shape;24461;p82"/>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2" name="Google Shape;24462;p82"/>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3" name="Google Shape;24463;p82"/>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4" name="Google Shape;24464;p82"/>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5" name="Google Shape;24465;p82"/>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6" name="Google Shape;24466;p82"/>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7" name="Google Shape;24467;p82"/>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8" name="Google Shape;24468;p82"/>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9" name="Google Shape;24469;p82"/>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0" name="Google Shape;24470;p82"/>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1" name="Google Shape;24471;p82"/>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2" name="Google Shape;24472;p82"/>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3" name="Google Shape;24473;p82"/>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4" name="Google Shape;24474;p82"/>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5" name="Google Shape;24475;p82"/>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6" name="Google Shape;24476;p82"/>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7" name="Google Shape;24477;p82"/>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8" name="Google Shape;24478;p82"/>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9" name="Google Shape;24479;p82"/>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0" name="Google Shape;24480;p82"/>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1" name="Google Shape;24481;p82"/>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2" name="Google Shape;24482;p82"/>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3" name="Google Shape;24483;p82"/>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4" name="Google Shape;24484;p82"/>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5" name="Google Shape;24485;p82"/>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6" name="Google Shape;24486;p82"/>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7" name="Google Shape;24487;p82"/>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8" name="Google Shape;24488;p82"/>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9" name="Google Shape;24489;p82"/>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0" name="Google Shape;24490;p82"/>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1" name="Google Shape;24491;p82"/>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2" name="Google Shape;24492;p82"/>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3" name="Google Shape;24493;p82"/>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4" name="Google Shape;24494;p82"/>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5" name="Google Shape;24495;p82"/>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6" name="Google Shape;24496;p82"/>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7" name="Google Shape;24497;p82"/>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8" name="Google Shape;24498;p82"/>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9" name="Google Shape;24499;p82"/>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0" name="Google Shape;24500;p82"/>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1" name="Google Shape;24501;p82"/>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2" name="Google Shape;24502;p82"/>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3" name="Google Shape;24503;p82"/>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4" name="Google Shape;24504;p82"/>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5" name="Google Shape;24505;p82"/>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6" name="Google Shape;24506;p82"/>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7" name="Google Shape;24507;p82"/>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8" name="Google Shape;24508;p82"/>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9" name="Google Shape;24509;p82"/>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0" name="Google Shape;24510;p82"/>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1" name="Google Shape;24511;p82"/>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2" name="Google Shape;24512;p82"/>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3" name="Google Shape;24513;p82"/>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4" name="Google Shape;24514;p82"/>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5" name="Google Shape;24515;p82"/>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6" name="Google Shape;24516;p82"/>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7" name="Google Shape;24517;p82"/>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8" name="Google Shape;24518;p82"/>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9" name="Google Shape;24519;p82"/>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0" name="Google Shape;24520;p82"/>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1" name="Google Shape;24521;p82"/>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2" name="Google Shape;24522;p82"/>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3" name="Google Shape;24523;p82"/>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4" name="Google Shape;24524;p82"/>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5" name="Google Shape;24525;p82"/>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6" name="Google Shape;24526;p82"/>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7" name="Google Shape;24527;p82"/>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8" name="Google Shape;24528;p82"/>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9" name="Google Shape;24529;p82"/>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0" name="Google Shape;24530;p82"/>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1" name="Google Shape;24531;p82"/>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2" name="Google Shape;24532;p82"/>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3" name="Google Shape;24533;p82"/>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4" name="Google Shape;24534;p82"/>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5" name="Google Shape;24535;p82"/>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6" name="Google Shape;24536;p82"/>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7" name="Google Shape;24537;p82"/>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8" name="Google Shape;24538;p82"/>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9" name="Google Shape;24539;p82"/>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0" name="Google Shape;24540;p82"/>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1" name="Google Shape;24541;p82"/>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2" name="Google Shape;24542;p82"/>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3" name="Google Shape;24543;p82"/>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4" name="Google Shape;24544;p82"/>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5" name="Google Shape;24545;p82"/>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6" name="Google Shape;24546;p82"/>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7" name="Google Shape;24547;p82"/>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8" name="Google Shape;24548;p82"/>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9" name="Google Shape;24549;p82"/>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0" name="Google Shape;24550;p82"/>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1" name="Google Shape;24551;p82"/>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2" name="Google Shape;24552;p82"/>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3" name="Google Shape;24553;p82"/>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4" name="Google Shape;24554;p82"/>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5" name="Google Shape;24555;p82"/>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6" name="Google Shape;24556;p82"/>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7" name="Google Shape;24557;p82"/>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8" name="Google Shape;24558;p82"/>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9" name="Google Shape;24559;p82"/>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0" name="Google Shape;24560;p82"/>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1" name="Google Shape;24561;p82"/>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2" name="Google Shape;24562;p82"/>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3" name="Google Shape;24563;p82"/>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4" name="Google Shape;24564;p82"/>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5" name="Google Shape;24565;p82"/>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6" name="Google Shape;24566;p82"/>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7" name="Google Shape;24567;p82"/>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8" name="Google Shape;24568;p82"/>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9" name="Google Shape;24569;p82"/>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0" name="Google Shape;24570;p82"/>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1" name="Google Shape;24571;p82"/>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2" name="Google Shape;24572;p82"/>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3" name="Google Shape;24573;p82"/>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4" name="Google Shape;24574;p82"/>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5" name="Google Shape;24575;p82"/>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6" name="Google Shape;24576;p82"/>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7" name="Google Shape;24577;p82"/>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8" name="Google Shape;24578;p82"/>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9" name="Google Shape;24579;p82"/>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0" name="Google Shape;24580;p82"/>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1" name="Google Shape;24581;p82"/>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2" name="Google Shape;24582;p82"/>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3" name="Google Shape;24583;p82"/>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4" name="Google Shape;24584;p82"/>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5" name="Google Shape;24585;p82"/>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6" name="Google Shape;24586;p82"/>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7" name="Google Shape;24587;p82"/>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8" name="Google Shape;24588;p82"/>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9" name="Google Shape;24589;p82"/>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0" name="Google Shape;24590;p82"/>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1" name="Google Shape;24591;p82"/>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2" name="Google Shape;24592;p82"/>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3" name="Google Shape;24593;p82"/>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4" name="Google Shape;24594;p82"/>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5" name="Google Shape;24595;p82"/>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6" name="Google Shape;24596;p82"/>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7" name="Google Shape;24597;p82"/>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8" name="Google Shape;24598;p82"/>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9" name="Google Shape;24599;p82"/>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0" name="Google Shape;24600;p82"/>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1" name="Google Shape;24601;p82"/>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2" name="Google Shape;24602;p82"/>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3" name="Google Shape;24603;p82"/>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4" name="Google Shape;24604;p82"/>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5" name="Google Shape;24605;p82"/>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6" name="Google Shape;24606;p82"/>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7" name="Google Shape;24607;p82"/>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8" name="Google Shape;24608;p82"/>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9" name="Google Shape;24609;p82"/>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0" name="Google Shape;24610;p82"/>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1" name="Google Shape;24611;p82"/>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2" name="Google Shape;24612;p82"/>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3" name="Google Shape;24613;p82"/>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4" name="Google Shape;24614;p82"/>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5" name="Google Shape;24615;p82"/>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6" name="Google Shape;24616;p82"/>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7" name="Google Shape;24617;p82"/>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8" name="Google Shape;24618;p82"/>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9" name="Google Shape;24619;p82"/>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0" name="Google Shape;24620;p82"/>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1" name="Google Shape;24621;p82"/>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2" name="Google Shape;24622;p82"/>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3" name="Google Shape;24623;p82"/>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4" name="Google Shape;24624;p82"/>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5" name="Google Shape;24625;p82"/>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6" name="Google Shape;24626;p82"/>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7" name="Google Shape;24627;p82"/>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8" name="Google Shape;24628;p82"/>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9" name="Google Shape;24629;p82"/>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0" name="Google Shape;24630;p82"/>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1" name="Google Shape;24631;p82"/>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2" name="Google Shape;24632;p82"/>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3" name="Google Shape;24633;p82"/>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4" name="Google Shape;24634;p82"/>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5" name="Google Shape;24635;p82"/>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6" name="Google Shape;24636;p82"/>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7" name="Google Shape;24637;p82"/>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8" name="Google Shape;24638;p82"/>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9" name="Google Shape;24639;p82"/>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0" name="Google Shape;24640;p82"/>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1" name="Google Shape;24641;p82"/>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2" name="Google Shape;24642;p82"/>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3" name="Google Shape;24643;p82"/>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4" name="Google Shape;24644;p82"/>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5" name="Google Shape;24645;p82"/>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6" name="Google Shape;24646;p82"/>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7" name="Google Shape;24647;p82"/>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8" name="Google Shape;24648;p82"/>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9" name="Google Shape;24649;p82"/>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0" name="Google Shape;24650;p82"/>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1" name="Google Shape;24651;p82"/>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2" name="Google Shape;24652;p82"/>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3" name="Google Shape;24653;p82"/>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4" name="Google Shape;24654;p82"/>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5" name="Google Shape;24655;p82"/>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6" name="Google Shape;24656;p82"/>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7" name="Google Shape;24657;p82"/>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8" name="Google Shape;24658;p82"/>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9" name="Google Shape;24659;p82"/>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0" name="Google Shape;24660;p82"/>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1" name="Google Shape;24661;p82"/>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2" name="Google Shape;24662;p82"/>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3" name="Google Shape;24663;p82"/>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4" name="Google Shape;24664;p82"/>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5" name="Google Shape;24665;p82"/>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6" name="Google Shape;24666;p82"/>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7" name="Google Shape;24667;p82"/>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8" name="Google Shape;24668;p82"/>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9" name="Google Shape;24669;p82"/>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0" name="Google Shape;24670;p82"/>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1" name="Google Shape;24671;p82"/>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2" name="Google Shape;24672;p82"/>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3" name="Google Shape;24673;p82"/>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4" name="Google Shape;24674;p82"/>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5" name="Google Shape;24675;p82"/>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6" name="Google Shape;24676;p82"/>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7" name="Google Shape;24677;p82"/>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8" name="Google Shape;24678;p82"/>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9" name="Google Shape;24679;p82"/>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0" name="Google Shape;24680;p82"/>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1" name="Google Shape;24681;p82"/>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2" name="Google Shape;24682;p82"/>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3" name="Google Shape;24683;p82"/>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4" name="Google Shape;24684;p82"/>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5" name="Google Shape;24685;p82"/>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6" name="Google Shape;24686;p82"/>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7" name="Google Shape;24687;p82"/>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8" name="Google Shape;24688;p82"/>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9" name="Google Shape;24689;p82"/>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0" name="Google Shape;24690;p82"/>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1" name="Google Shape;24691;p82"/>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2" name="Google Shape;24692;p82"/>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3" name="Google Shape;24693;p82"/>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4" name="Google Shape;24694;p82"/>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5" name="Google Shape;24695;p82"/>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6" name="Google Shape;24696;p82"/>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7" name="Google Shape;24697;p82"/>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8" name="Google Shape;24698;p82"/>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9" name="Google Shape;24699;p82"/>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0" name="Google Shape;24700;p82"/>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1" name="Google Shape;24701;p82"/>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2" name="Google Shape;24702;p82"/>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3" name="Google Shape;24703;p82"/>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4" name="Google Shape;24704;p82"/>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5" name="Google Shape;24705;p82"/>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6" name="Google Shape;24706;p82"/>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7" name="Google Shape;24707;p82"/>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8" name="Google Shape;24708;p82"/>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9" name="Google Shape;24709;p82"/>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0" name="Google Shape;24710;p82"/>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1" name="Google Shape;24711;p82"/>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2" name="Google Shape;24712;p82"/>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3" name="Google Shape;24713;p82"/>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4" name="Google Shape;24714;p82"/>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5" name="Google Shape;24715;p82"/>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6" name="Google Shape;24716;p82"/>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7" name="Google Shape;24717;p82"/>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8" name="Google Shape;24718;p82"/>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9" name="Google Shape;24719;p82"/>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0" name="Google Shape;24720;p82"/>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1" name="Google Shape;24721;p82"/>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2" name="Google Shape;24722;p82"/>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3" name="Google Shape;24723;p82"/>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4" name="Google Shape;24724;p82"/>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5" name="Google Shape;24725;p82"/>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6" name="Google Shape;24726;p82"/>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7" name="Google Shape;24727;p82"/>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8" name="Google Shape;24728;p82"/>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9" name="Google Shape;24729;p82"/>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0" name="Google Shape;24730;p82"/>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1" name="Google Shape;24731;p82"/>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2" name="Google Shape;24732;p82"/>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3" name="Google Shape;24733;p82"/>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4" name="Google Shape;24734;p82"/>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5" name="Google Shape;24735;p82"/>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6" name="Google Shape;24736;p82"/>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7" name="Google Shape;24737;p82"/>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8" name="Google Shape;24738;p82"/>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9" name="Google Shape;24739;p82"/>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0" name="Google Shape;24740;p82"/>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1" name="Google Shape;24741;p82"/>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2" name="Google Shape;24742;p82"/>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3" name="Google Shape;24743;p82"/>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4" name="Google Shape;24744;p82"/>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5" name="Google Shape;24745;p82"/>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6" name="Google Shape;24746;p82"/>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7" name="Google Shape;24747;p82"/>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8" name="Google Shape;24748;p82"/>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9" name="Google Shape;24749;p82"/>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0" name="Google Shape;24750;p82"/>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1" name="Google Shape;24751;p82"/>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2" name="Google Shape;24752;p82"/>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3" name="Google Shape;24753;p82"/>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4" name="Google Shape;24754;p82"/>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5" name="Google Shape;24755;p82"/>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6" name="Google Shape;24756;p82"/>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7" name="Google Shape;24757;p82"/>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8" name="Google Shape;24758;p82"/>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9" name="Google Shape;24759;p82"/>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0" name="Google Shape;24760;p82"/>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1" name="Google Shape;24761;p82"/>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2" name="Google Shape;24762;p82"/>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3" name="Google Shape;24763;p82"/>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4" name="Google Shape;24764;p82"/>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5" name="Google Shape;24765;p82"/>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6" name="Google Shape;24766;p82"/>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7" name="Google Shape;24767;p82"/>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8" name="Google Shape;24768;p82"/>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9" name="Google Shape;24769;p82"/>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0" name="Google Shape;24770;p82"/>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1" name="Google Shape;24771;p82"/>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2" name="Google Shape;24772;p82"/>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3" name="Google Shape;24773;p82"/>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4" name="Google Shape;24774;p82"/>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5" name="Google Shape;24775;p82"/>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6" name="Google Shape;24776;p82"/>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7" name="Google Shape;24777;p82"/>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8" name="Google Shape;24778;p82"/>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9" name="Google Shape;24779;p82"/>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0" name="Google Shape;24780;p82"/>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1" name="Google Shape;24781;p82"/>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2" name="Google Shape;24782;p82"/>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3" name="Google Shape;24783;p82"/>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4" name="Google Shape;24784;p82"/>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5" name="Google Shape;24785;p82"/>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6" name="Google Shape;24786;p82"/>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7" name="Google Shape;24787;p82"/>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8" name="Google Shape;24788;p82"/>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9" name="Google Shape;24789;p82"/>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0" name="Google Shape;24790;p82"/>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1" name="Google Shape;24791;p82"/>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2" name="Google Shape;24792;p82"/>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3" name="Google Shape;24793;p82"/>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4" name="Google Shape;24794;p82"/>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5" name="Google Shape;24795;p82"/>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6" name="Google Shape;24796;p82"/>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7" name="Google Shape;24797;p82"/>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8" name="Google Shape;24798;p82"/>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9" name="Google Shape;24799;p82"/>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0" name="Google Shape;24800;p82"/>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1" name="Google Shape;24801;p82"/>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2" name="Google Shape;24802;p82"/>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3" name="Google Shape;24803;p82"/>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4" name="Google Shape;24804;p82"/>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5" name="Google Shape;24805;p82"/>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6" name="Google Shape;24806;p82"/>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7" name="Google Shape;24807;p82"/>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8" name="Google Shape;24808;p82"/>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9" name="Google Shape;24809;p82"/>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0" name="Google Shape;24810;p82"/>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1" name="Google Shape;24811;p82"/>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2" name="Google Shape;24812;p82"/>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3" name="Google Shape;24813;p82"/>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4" name="Google Shape;24814;p82"/>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5" name="Google Shape;24815;p82"/>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6" name="Google Shape;24816;p82"/>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7" name="Google Shape;24817;p82"/>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8" name="Google Shape;24818;p82"/>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9" name="Google Shape;24819;p82"/>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0" name="Google Shape;24820;p82"/>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1" name="Google Shape;24821;p82"/>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2" name="Google Shape;24822;p82"/>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3" name="Google Shape;24823;p82"/>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4" name="Google Shape;24824;p82"/>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5" name="Google Shape;24825;p82"/>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6" name="Google Shape;24826;p82"/>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7" name="Google Shape;24827;p82"/>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8" name="Google Shape;24828;p82"/>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9" name="Google Shape;24829;p82"/>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0" name="Google Shape;24830;p82"/>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1" name="Google Shape;24831;p82"/>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2" name="Google Shape;24832;p82"/>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3" name="Google Shape;24833;p82"/>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4" name="Google Shape;24834;p82"/>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5" name="Google Shape;24835;p82"/>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6" name="Google Shape;24836;p82"/>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7" name="Google Shape;24837;p82"/>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8" name="Google Shape;24838;p82"/>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9" name="Google Shape;24839;p82"/>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0" name="Google Shape;24840;p82"/>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1" name="Google Shape;24841;p82"/>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2" name="Google Shape;24842;p82"/>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3" name="Google Shape;24843;p82"/>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4" name="Google Shape;24844;p82"/>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5" name="Google Shape;24845;p82"/>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6" name="Google Shape;24846;p82"/>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7" name="Google Shape;24847;p82"/>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8" name="Google Shape;24848;p82"/>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9" name="Google Shape;24849;p82"/>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0" name="Google Shape;24850;p82"/>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1" name="Google Shape;24851;p82"/>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2" name="Google Shape;24852;p82"/>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3" name="Google Shape;24853;p82"/>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4" name="Google Shape;24854;p82"/>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5" name="Google Shape;24855;p82"/>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6" name="Google Shape;24856;p82"/>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7" name="Google Shape;24857;p82"/>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8" name="Google Shape;24858;p82"/>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9" name="Google Shape;24859;p82"/>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0" name="Google Shape;24860;p82"/>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1" name="Google Shape;24861;p82"/>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2" name="Google Shape;24862;p82"/>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3" name="Google Shape;24863;p82"/>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4" name="Google Shape;24864;p82"/>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5" name="Google Shape;24865;p82"/>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6" name="Google Shape;24866;p82"/>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7" name="Google Shape;24867;p82"/>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8" name="Google Shape;24868;p82"/>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9" name="Google Shape;24869;p82"/>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0" name="Google Shape;24870;p82"/>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1" name="Google Shape;24871;p82"/>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2" name="Google Shape;24872;p82"/>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3" name="Google Shape;24873;p82"/>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4" name="Google Shape;24874;p82"/>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5" name="Google Shape;24875;p82"/>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6" name="Google Shape;24876;p82"/>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7" name="Google Shape;24877;p82"/>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8" name="Google Shape;24878;p82"/>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9" name="Google Shape;24879;p82"/>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0" name="Google Shape;24880;p82"/>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1" name="Google Shape;24881;p82"/>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2" name="Google Shape;24882;p82"/>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3" name="Google Shape;24883;p82"/>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4" name="Google Shape;24884;p82"/>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5" name="Google Shape;24885;p82"/>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6" name="Google Shape;24886;p82"/>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7" name="Google Shape;24887;p82"/>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8" name="Google Shape;24888;p82"/>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9" name="Google Shape;24889;p82"/>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0" name="Google Shape;24890;p82"/>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1" name="Google Shape;24891;p82"/>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2" name="Google Shape;24892;p82"/>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3" name="Google Shape;24893;p82"/>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4" name="Google Shape;24894;p82"/>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5" name="Google Shape;24895;p82"/>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6" name="Google Shape;24896;p82"/>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7" name="Google Shape;24897;p82"/>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8" name="Google Shape;24898;p82"/>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9" name="Google Shape;24899;p82"/>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0" name="Google Shape;24900;p82"/>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1" name="Google Shape;24901;p82"/>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2" name="Google Shape;24902;p82"/>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3" name="Google Shape;24903;p82"/>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4" name="Google Shape;24904;p82"/>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5" name="Google Shape;24905;p82"/>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6" name="Google Shape;24906;p82"/>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7" name="Google Shape;24907;p82"/>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8" name="Google Shape;24908;p82"/>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9" name="Google Shape;24909;p82"/>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0" name="Google Shape;24910;p82"/>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1" name="Google Shape;24911;p82"/>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2" name="Google Shape;24912;p82"/>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3" name="Google Shape;24913;p82"/>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4" name="Google Shape;24914;p82"/>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5" name="Google Shape;24915;p82"/>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6" name="Google Shape;24916;p82"/>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7" name="Google Shape;24917;p82"/>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8" name="Google Shape;24918;p82"/>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9" name="Google Shape;24919;p82"/>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0" name="Google Shape;24920;p82"/>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1" name="Google Shape;24921;p82"/>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2" name="Google Shape;24922;p82"/>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3" name="Google Shape;24923;p82"/>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4" name="Google Shape;24924;p82"/>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5" name="Google Shape;24925;p82"/>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6" name="Google Shape;24926;p82"/>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7" name="Google Shape;24927;p82"/>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8" name="Google Shape;24928;p82"/>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9" name="Google Shape;24929;p82"/>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0" name="Google Shape;24930;p82"/>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1" name="Google Shape;24931;p82"/>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2" name="Google Shape;24932;p82"/>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3" name="Google Shape;24933;p82"/>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4" name="Google Shape;24934;p82"/>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5" name="Google Shape;24935;p82"/>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6" name="Google Shape;24936;p82"/>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7" name="Google Shape;24937;p82"/>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8" name="Google Shape;24938;p82"/>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9" name="Google Shape;24939;p82"/>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0" name="Google Shape;24940;p82"/>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1" name="Google Shape;24941;p82"/>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2" name="Google Shape;24942;p82"/>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3" name="Google Shape;24943;p82"/>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4" name="Google Shape;24944;p82"/>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5" name="Google Shape;24945;p82"/>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6" name="Google Shape;24946;p82"/>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7" name="Google Shape;24947;p82"/>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8" name="Google Shape;24948;p82"/>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9" name="Google Shape;24949;p82"/>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0" name="Google Shape;24950;p82"/>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1" name="Google Shape;24951;p82"/>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2" name="Google Shape;24952;p82"/>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3" name="Google Shape;24953;p82"/>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4" name="Google Shape;24954;p82"/>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5" name="Google Shape;24955;p82"/>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6" name="Google Shape;24956;p82"/>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7" name="Google Shape;24957;p82"/>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8" name="Google Shape;24958;p82"/>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9" name="Google Shape;24959;p82"/>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0" name="Google Shape;24960;p82"/>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1" name="Google Shape;24961;p82"/>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2" name="Google Shape;24962;p82"/>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3" name="Google Shape;24963;p82"/>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4" name="Google Shape;24964;p82"/>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5" name="Google Shape;24965;p82"/>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6" name="Google Shape;24966;p82"/>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7" name="Google Shape;24967;p82"/>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8" name="Google Shape;24968;p82"/>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9" name="Google Shape;24969;p82"/>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0" name="Google Shape;24970;p82"/>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1" name="Google Shape;24971;p82"/>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2" name="Google Shape;24972;p82"/>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3" name="Google Shape;24973;p82"/>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4" name="Google Shape;24974;p82"/>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5" name="Google Shape;24975;p82"/>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6" name="Google Shape;24976;p82"/>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7" name="Google Shape;24977;p82"/>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8" name="Google Shape;24978;p82"/>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9" name="Google Shape;24979;p82"/>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0" name="Google Shape;24980;p82"/>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1" name="Google Shape;24981;p82"/>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2" name="Google Shape;24982;p82"/>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3" name="Google Shape;24983;p82"/>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4" name="Google Shape;24984;p82"/>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5" name="Google Shape;24985;p82"/>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6" name="Google Shape;24986;p82"/>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7" name="Google Shape;24987;p82"/>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8" name="Google Shape;24988;p82"/>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9" name="Google Shape;24989;p82"/>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0" name="Google Shape;24990;p82"/>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1" name="Google Shape;24991;p82"/>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2" name="Google Shape;24992;p82"/>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3" name="Google Shape;24993;p82"/>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4" name="Google Shape;24994;p82"/>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5" name="Google Shape;24995;p82"/>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6" name="Google Shape;24996;p82"/>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7" name="Google Shape;24997;p82"/>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8" name="Google Shape;24998;p82"/>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9" name="Google Shape;24999;p82"/>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0" name="Google Shape;25000;p82"/>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1" name="Google Shape;25001;p82"/>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2" name="Google Shape;25002;p82"/>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3" name="Google Shape;25003;p82"/>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4" name="Google Shape;25004;p82"/>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5" name="Google Shape;25005;p82"/>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6" name="Google Shape;25006;p82"/>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7" name="Google Shape;25007;p82"/>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8" name="Google Shape;25008;p82"/>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9" name="Google Shape;25009;p82"/>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0" name="Google Shape;25010;p82"/>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1" name="Google Shape;25011;p82"/>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2" name="Google Shape;25012;p82"/>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3" name="Google Shape;25013;p82"/>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4" name="Google Shape;25014;p82"/>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5" name="Google Shape;25015;p82"/>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6" name="Google Shape;25016;p82"/>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7" name="Google Shape;25017;p82"/>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8" name="Google Shape;25018;p82"/>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9" name="Google Shape;25019;p82"/>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0" name="Google Shape;25020;p82"/>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1" name="Google Shape;25021;p82"/>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2" name="Google Shape;25022;p82"/>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3" name="Google Shape;25023;p82"/>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4" name="Google Shape;25024;p82"/>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5" name="Google Shape;25025;p82"/>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6" name="Google Shape;25026;p82"/>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7" name="Google Shape;25027;p82"/>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8" name="Google Shape;25028;p82"/>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9" name="Google Shape;25029;p82"/>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0" name="Google Shape;25030;p82"/>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1" name="Google Shape;25031;p82"/>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2" name="Google Shape;25032;p82"/>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3" name="Google Shape;25033;p82"/>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4" name="Google Shape;25034;p82"/>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5" name="Google Shape;25035;p82"/>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6" name="Google Shape;25036;p82"/>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7" name="Google Shape;25037;p82"/>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8" name="Google Shape;25038;p82"/>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9" name="Google Shape;25039;p82"/>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0" name="Google Shape;25040;p82"/>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1" name="Google Shape;25041;p82"/>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2" name="Google Shape;25042;p82"/>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3" name="Google Shape;25043;p82"/>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4" name="Google Shape;25044;p82"/>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5" name="Google Shape;25045;p82"/>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6" name="Google Shape;25046;p82"/>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7" name="Google Shape;25047;p82"/>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8" name="Google Shape;25048;p82"/>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9" name="Google Shape;25049;p82"/>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0" name="Google Shape;25050;p82"/>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1" name="Google Shape;25051;p82"/>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2" name="Google Shape;25052;p82"/>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3" name="Google Shape;25053;p82"/>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4" name="Google Shape;25054;p82"/>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5" name="Google Shape;25055;p82"/>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6" name="Google Shape;25056;p82"/>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7" name="Google Shape;25057;p82"/>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8" name="Google Shape;25058;p82"/>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9" name="Google Shape;25059;p82"/>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0" name="Google Shape;25060;p82"/>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1" name="Google Shape;25061;p82"/>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2" name="Google Shape;25062;p82"/>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3" name="Google Shape;25063;p82"/>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4" name="Google Shape;25064;p82"/>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5" name="Google Shape;25065;p82"/>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6" name="Google Shape;25066;p82"/>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7" name="Google Shape;25067;p82"/>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8" name="Google Shape;25068;p82"/>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9" name="Google Shape;25069;p82"/>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0" name="Google Shape;25070;p82"/>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1" name="Google Shape;25071;p82"/>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2" name="Google Shape;25072;p82"/>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3" name="Google Shape;25073;p82"/>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4" name="Google Shape;25074;p82"/>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5" name="Google Shape;25075;p82"/>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6" name="Google Shape;25076;p82"/>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7" name="Google Shape;25077;p82"/>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8" name="Google Shape;25078;p82"/>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9" name="Google Shape;25079;p82"/>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0" name="Google Shape;25080;p82"/>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1" name="Google Shape;25081;p82"/>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2" name="Google Shape;25082;p82"/>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3" name="Google Shape;25083;p82"/>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4" name="Google Shape;25084;p82"/>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5" name="Google Shape;25085;p82"/>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6" name="Google Shape;25086;p82"/>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7" name="Google Shape;25087;p82"/>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8" name="Google Shape;25088;p82"/>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9" name="Google Shape;25089;p82"/>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0" name="Google Shape;25090;p82"/>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1" name="Google Shape;25091;p82"/>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2" name="Google Shape;25092;p82"/>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3" name="Google Shape;25093;p82"/>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4" name="Google Shape;25094;p82"/>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5" name="Google Shape;25095;p82"/>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6" name="Google Shape;25096;p82"/>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7" name="Google Shape;25097;p82"/>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8" name="Google Shape;25098;p82"/>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9" name="Google Shape;25099;p82"/>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0" name="Google Shape;25100;p82"/>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1" name="Google Shape;25101;p82"/>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2" name="Google Shape;25102;p82"/>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3" name="Google Shape;25103;p82"/>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4" name="Google Shape;25104;p82"/>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5" name="Google Shape;25105;p82"/>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6" name="Google Shape;25106;p82"/>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7" name="Google Shape;25107;p82"/>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8" name="Google Shape;25108;p82"/>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9" name="Google Shape;25109;p82"/>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0" name="Google Shape;25110;p82"/>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1" name="Google Shape;25111;p82"/>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2" name="Google Shape;25112;p82"/>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3" name="Google Shape;25113;p82"/>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4" name="Google Shape;25114;p82"/>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5" name="Google Shape;25115;p82"/>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6" name="Google Shape;25116;p82"/>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7" name="Google Shape;25117;p82"/>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8" name="Google Shape;25118;p82"/>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9" name="Google Shape;25119;p82"/>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0" name="Google Shape;25120;p82"/>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1" name="Google Shape;25121;p82"/>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2" name="Google Shape;25122;p82"/>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3" name="Google Shape;25123;p82"/>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4" name="Google Shape;25124;p82"/>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5" name="Google Shape;25125;p82"/>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6" name="Google Shape;25126;p82"/>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7" name="Google Shape;25127;p82"/>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8" name="Google Shape;25128;p82"/>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9" name="Google Shape;25129;p82"/>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0" name="Google Shape;25130;p82"/>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1" name="Google Shape;25131;p82"/>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2" name="Google Shape;25132;p82"/>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3" name="Google Shape;25133;p82"/>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4" name="Google Shape;25134;p82"/>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5" name="Google Shape;25135;p82"/>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6" name="Google Shape;25136;p82"/>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7" name="Google Shape;25137;p82"/>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8" name="Google Shape;25138;p82"/>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9" name="Google Shape;25139;p82"/>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0" name="Google Shape;25140;p82"/>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1" name="Google Shape;25141;p82"/>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2" name="Google Shape;25142;p82"/>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3" name="Google Shape;25143;p82"/>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4" name="Google Shape;25144;p82"/>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5" name="Google Shape;25145;p82"/>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6" name="Google Shape;25146;p82"/>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7" name="Google Shape;25147;p82"/>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8" name="Google Shape;25148;p82"/>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9" name="Google Shape;25149;p82"/>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0" name="Google Shape;25150;p82"/>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1" name="Google Shape;25151;p82"/>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2" name="Google Shape;25152;p82"/>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3" name="Google Shape;25153;p82"/>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4" name="Google Shape;25154;p82"/>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5" name="Google Shape;25155;p82"/>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6" name="Google Shape;25156;p82"/>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7" name="Google Shape;25157;p82"/>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8" name="Google Shape;25158;p82"/>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9" name="Google Shape;25159;p82"/>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0" name="Google Shape;25160;p82"/>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1" name="Google Shape;25161;p82"/>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2" name="Google Shape;25162;p82"/>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3" name="Google Shape;25163;p82"/>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4" name="Google Shape;25164;p82"/>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5" name="Google Shape;25165;p82"/>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6" name="Google Shape;25166;p82"/>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7" name="Google Shape;25167;p82"/>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8" name="Google Shape;25168;p82"/>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9" name="Google Shape;25169;p82"/>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0" name="Google Shape;25170;p82"/>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1" name="Google Shape;25171;p82"/>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2" name="Google Shape;25172;p82"/>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3" name="Google Shape;25173;p82"/>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4" name="Google Shape;25174;p82"/>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5" name="Google Shape;25175;p82"/>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6" name="Google Shape;25176;p82"/>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7" name="Google Shape;25177;p82"/>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8" name="Google Shape;25178;p82"/>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9" name="Google Shape;25179;p82"/>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0" name="Google Shape;25180;p82"/>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1" name="Google Shape;25181;p82"/>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2" name="Google Shape;25182;p82"/>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3" name="Google Shape;25183;p82"/>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4" name="Google Shape;25184;p82"/>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5" name="Google Shape;25185;p82"/>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6" name="Google Shape;25186;p82"/>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7" name="Google Shape;25187;p82"/>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8" name="Google Shape;25188;p82"/>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9" name="Google Shape;25189;p82"/>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0" name="Google Shape;25190;p82"/>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1" name="Google Shape;25191;p82"/>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2" name="Google Shape;25192;p82"/>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3" name="Google Shape;25193;p82"/>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4" name="Google Shape;25194;p82"/>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5" name="Google Shape;25195;p82"/>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6" name="Google Shape;25196;p82"/>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7" name="Google Shape;25197;p82"/>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8" name="Google Shape;25198;p82"/>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9" name="Google Shape;25199;p82"/>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0" name="Google Shape;25200;p82"/>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1" name="Google Shape;25201;p82"/>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2" name="Google Shape;25202;p82"/>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3" name="Google Shape;25203;p82"/>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4" name="Google Shape;25204;p82"/>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5" name="Google Shape;25205;p82"/>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6" name="Google Shape;25206;p82"/>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7" name="Google Shape;25207;p82"/>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8" name="Google Shape;25208;p82"/>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9" name="Google Shape;25209;p82"/>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0" name="Google Shape;25210;p82"/>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1" name="Google Shape;25211;p82"/>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2" name="Google Shape;25212;p82"/>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3" name="Google Shape;25213;p82"/>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4" name="Google Shape;25214;p82"/>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5" name="Google Shape;25215;p82"/>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6" name="Google Shape;25216;p82"/>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7" name="Google Shape;25217;p82"/>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8" name="Google Shape;25218;p82"/>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9" name="Google Shape;25219;p82"/>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0" name="Google Shape;25220;p82"/>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1" name="Google Shape;25221;p82"/>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2" name="Google Shape;25222;p82"/>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3" name="Google Shape;25223;p82"/>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4" name="Google Shape;25224;p82"/>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5" name="Google Shape;25225;p82"/>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6" name="Google Shape;25226;p82"/>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7" name="Google Shape;25227;p82"/>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8" name="Google Shape;25228;p82"/>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9" name="Google Shape;25229;p82"/>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0" name="Google Shape;25230;p82"/>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1" name="Google Shape;25231;p82"/>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2" name="Google Shape;25232;p82"/>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3" name="Google Shape;25233;p82"/>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4" name="Google Shape;25234;p82"/>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5" name="Google Shape;25235;p82"/>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6" name="Google Shape;25236;p82"/>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7" name="Google Shape;25237;p82"/>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8" name="Google Shape;25238;p82"/>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9" name="Google Shape;25239;p82"/>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0" name="Google Shape;25240;p82"/>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1" name="Google Shape;25241;p82"/>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2" name="Google Shape;25242;p82"/>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3" name="Google Shape;25243;p82"/>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4" name="Google Shape;25244;p82"/>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5" name="Google Shape;25245;p82"/>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6" name="Google Shape;25246;p82"/>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7" name="Google Shape;25247;p82"/>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8" name="Google Shape;25248;p82"/>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9" name="Google Shape;25249;p82"/>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0" name="Google Shape;25250;p82"/>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1" name="Google Shape;25251;p82"/>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2" name="Google Shape;25252;p82"/>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3" name="Google Shape;25253;p82"/>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4" name="Google Shape;25254;p82"/>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5" name="Google Shape;25255;p82"/>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6" name="Google Shape;25256;p82"/>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7" name="Google Shape;25257;p82"/>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8" name="Google Shape;25258;p82"/>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9" name="Google Shape;25259;p82"/>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0" name="Google Shape;25260;p82"/>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1" name="Google Shape;25261;p82"/>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2" name="Google Shape;25262;p82"/>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3" name="Google Shape;25263;p82"/>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4" name="Google Shape;25264;p82"/>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5" name="Google Shape;25265;p82"/>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6" name="Google Shape;25266;p82"/>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7" name="Google Shape;25267;p82"/>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8" name="Google Shape;25268;p82"/>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9" name="Google Shape;25269;p82"/>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0" name="Google Shape;25270;p82"/>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1" name="Google Shape;25271;p82"/>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2" name="Google Shape;25272;p82"/>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3" name="Google Shape;25273;p82"/>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4" name="Google Shape;25274;p82"/>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5" name="Google Shape;25275;p82"/>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6" name="Google Shape;25276;p82"/>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7" name="Google Shape;25277;p82"/>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8" name="Google Shape;25278;p82"/>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9" name="Google Shape;25279;p82"/>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0" name="Google Shape;25280;p82"/>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1" name="Google Shape;25281;p82"/>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2" name="Google Shape;25282;p82"/>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3" name="Google Shape;25283;p82"/>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4" name="Google Shape;25284;p82"/>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5" name="Google Shape;25285;p82"/>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6" name="Google Shape;25286;p82"/>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7" name="Google Shape;25287;p82"/>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8" name="Google Shape;25288;p82"/>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9" name="Google Shape;25289;p82"/>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0" name="Google Shape;25290;p82"/>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1" name="Google Shape;25291;p82"/>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2" name="Google Shape;25292;p82"/>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3" name="Google Shape;25293;p82"/>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4" name="Google Shape;25294;p82"/>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5" name="Google Shape;25295;p82"/>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6" name="Google Shape;25296;p82"/>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7" name="Google Shape;25297;p82"/>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8" name="Google Shape;25298;p82"/>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9" name="Google Shape;25299;p82"/>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0" name="Google Shape;25300;p82"/>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1" name="Google Shape;25301;p82"/>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2" name="Google Shape;25302;p82"/>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3" name="Google Shape;25303;p82"/>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4" name="Google Shape;25304;p82"/>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5" name="Google Shape;25305;p82"/>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6" name="Google Shape;25306;p82"/>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7" name="Google Shape;25307;p82"/>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8" name="Google Shape;25308;p82"/>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9" name="Google Shape;25309;p82"/>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0" name="Google Shape;25310;p82"/>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1" name="Google Shape;25311;p82"/>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2" name="Google Shape;25312;p82"/>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3" name="Google Shape;25313;p82"/>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4" name="Google Shape;25314;p82"/>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5" name="Google Shape;25315;p82"/>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6" name="Google Shape;25316;p82"/>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7" name="Google Shape;25317;p82"/>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8" name="Google Shape;25318;p82"/>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9" name="Google Shape;25319;p82"/>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0" name="Google Shape;25320;p82"/>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1" name="Google Shape;25321;p82"/>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2" name="Google Shape;25322;p82"/>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3" name="Google Shape;25323;p82"/>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4" name="Google Shape;25324;p82"/>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5" name="Google Shape;25325;p82"/>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6" name="Google Shape;25326;p82"/>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7" name="Google Shape;25327;p82"/>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8" name="Google Shape;25328;p82"/>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9" name="Google Shape;25329;p82"/>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0" name="Google Shape;25330;p82"/>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1" name="Google Shape;25331;p82"/>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2" name="Google Shape;25332;p82"/>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3" name="Google Shape;25333;p82"/>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4" name="Google Shape;25334;p82"/>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5" name="Google Shape;25335;p82"/>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6" name="Google Shape;25336;p82"/>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7" name="Google Shape;25337;p82"/>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8" name="Google Shape;25338;p82"/>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9" name="Google Shape;25339;p82"/>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0" name="Google Shape;25340;p82"/>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1" name="Google Shape;25341;p82"/>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2" name="Google Shape;25342;p82"/>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3" name="Google Shape;25343;p82"/>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4" name="Google Shape;25344;p82"/>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5" name="Google Shape;25345;p82"/>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6" name="Google Shape;25346;p82"/>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7" name="Google Shape;25347;p82"/>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8" name="Google Shape;25348;p82"/>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9" name="Google Shape;25349;p82"/>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0" name="Google Shape;25350;p82"/>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1" name="Google Shape;25351;p82"/>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2" name="Google Shape;25352;p82"/>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3" name="Google Shape;25353;p82"/>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4" name="Google Shape;25354;p82"/>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5" name="Google Shape;25355;p82"/>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6" name="Google Shape;25356;p82"/>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7" name="Google Shape;25357;p82"/>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8" name="Google Shape;25358;p82"/>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9" name="Google Shape;25359;p82"/>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0" name="Google Shape;25360;p82"/>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1" name="Google Shape;25361;p82"/>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2" name="Google Shape;25362;p82"/>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3" name="Google Shape;25363;p82"/>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4" name="Google Shape;25364;p82"/>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5" name="Google Shape;25365;p82"/>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6" name="Google Shape;25366;p82"/>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7" name="Google Shape;25367;p82"/>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8" name="Google Shape;25368;p82"/>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9" name="Google Shape;25369;p82"/>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0" name="Google Shape;25370;p82"/>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1" name="Google Shape;25371;p82"/>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2" name="Google Shape;25372;p82"/>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3" name="Google Shape;25373;p82"/>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4" name="Google Shape;25374;p82"/>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5" name="Google Shape;25375;p82"/>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6" name="Google Shape;25376;p82"/>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7" name="Google Shape;25377;p82"/>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8" name="Google Shape;25378;p82"/>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9" name="Google Shape;25379;p82"/>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0" name="Google Shape;25380;p82"/>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1" name="Google Shape;25381;p82"/>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2" name="Google Shape;25382;p82"/>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3" name="Google Shape;25383;p82"/>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4" name="Google Shape;25384;p82"/>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5" name="Google Shape;25385;p82"/>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6" name="Google Shape;25386;p82"/>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7" name="Google Shape;25387;p82"/>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8" name="Google Shape;25388;p82"/>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9" name="Google Shape;25389;p82"/>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0" name="Google Shape;25390;p82"/>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1" name="Google Shape;25391;p82"/>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2" name="Google Shape;25392;p82"/>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3" name="Google Shape;25393;p82"/>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4" name="Google Shape;25394;p82"/>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5" name="Google Shape;25395;p82"/>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6" name="Google Shape;25396;p82"/>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7" name="Google Shape;25397;p82"/>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8" name="Google Shape;25398;p82"/>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9" name="Google Shape;25399;p82"/>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0" name="Google Shape;25400;p82"/>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1" name="Google Shape;25401;p82"/>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2" name="Google Shape;25402;p82"/>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3" name="Google Shape;25403;p82"/>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4" name="Google Shape;25404;p82"/>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5" name="Google Shape;25405;p82"/>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6" name="Google Shape;25406;p82"/>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7" name="Google Shape;25407;p82"/>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8" name="Google Shape;25408;p82"/>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9" name="Google Shape;25409;p82"/>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0" name="Google Shape;25410;p82"/>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1" name="Google Shape;25411;p82"/>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2" name="Google Shape;25412;p82"/>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3" name="Google Shape;25413;p82"/>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4" name="Google Shape;25414;p82"/>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5" name="Google Shape;25415;p82"/>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6" name="Google Shape;25416;p82"/>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7" name="Google Shape;25417;p82"/>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8" name="Google Shape;25418;p82"/>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9" name="Google Shape;25419;p82"/>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0" name="Google Shape;25420;p82"/>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1" name="Google Shape;25421;p82"/>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2" name="Google Shape;25422;p82"/>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3" name="Google Shape;25423;p82"/>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4" name="Google Shape;25424;p82"/>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5" name="Google Shape;25425;p82"/>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6" name="Google Shape;25426;p82"/>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7" name="Google Shape;25427;p82"/>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8" name="Google Shape;25428;p82"/>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9" name="Google Shape;25429;p82"/>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0" name="Google Shape;25430;p82"/>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1" name="Google Shape;25431;p82"/>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2" name="Google Shape;25432;p82"/>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3" name="Google Shape;25433;p82"/>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4" name="Google Shape;25434;p82"/>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5" name="Google Shape;25435;p82"/>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6" name="Google Shape;25436;p82"/>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7" name="Google Shape;25437;p82"/>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8" name="Google Shape;25438;p82"/>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9" name="Google Shape;25439;p82"/>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0" name="Google Shape;25440;p82"/>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1" name="Google Shape;25441;p82"/>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2" name="Google Shape;25442;p82"/>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3" name="Google Shape;25443;p82"/>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4" name="Google Shape;25444;p82"/>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5" name="Google Shape;25445;p82"/>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6" name="Google Shape;25446;p82"/>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7" name="Google Shape;25447;p82"/>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8" name="Google Shape;25448;p82"/>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9" name="Google Shape;25449;p82"/>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0" name="Google Shape;25450;p82"/>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1" name="Google Shape;25451;p82"/>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2" name="Google Shape;25452;p82"/>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3" name="Google Shape;25453;p82"/>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4" name="Google Shape;25454;p82"/>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5" name="Google Shape;25455;p82"/>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6" name="Google Shape;25456;p82"/>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7" name="Google Shape;25457;p82"/>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8" name="Google Shape;25458;p82"/>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9" name="Google Shape;25459;p82"/>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0" name="Google Shape;25460;p82"/>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1" name="Google Shape;25461;p82"/>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2" name="Google Shape;25462;p82"/>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3" name="Google Shape;25463;p82"/>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4" name="Google Shape;25464;p82"/>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5" name="Google Shape;25465;p82"/>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6" name="Google Shape;25466;p82"/>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7" name="Google Shape;25467;p82"/>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8" name="Google Shape;25468;p82"/>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9" name="Google Shape;25469;p82"/>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0" name="Google Shape;25470;p82"/>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1" name="Google Shape;25471;p82"/>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2" name="Google Shape;25472;p82"/>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3" name="Google Shape;25473;p82"/>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4" name="Google Shape;25474;p82"/>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5" name="Google Shape;25475;p82"/>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6" name="Google Shape;25476;p82"/>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7" name="Google Shape;25477;p82"/>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8" name="Google Shape;25478;p82"/>
          <p:cNvGrpSpPr/>
          <p:nvPr/>
        </p:nvGrpSpPr>
        <p:grpSpPr>
          <a:xfrm>
            <a:off x="3450485" y="919691"/>
            <a:ext cx="2310381" cy="1488888"/>
            <a:chOff x="229225" y="549050"/>
            <a:chExt cx="7161750" cy="4615275"/>
          </a:xfrm>
        </p:grpSpPr>
        <p:sp>
          <p:nvSpPr>
            <p:cNvPr id="25479" name="Google Shape;25479;p82"/>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0" name="Google Shape;25480;p82"/>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1" name="Google Shape;25481;p82"/>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2" name="Google Shape;25482;p82"/>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3" name="Google Shape;25483;p82"/>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4" name="Google Shape;25484;p82"/>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5" name="Google Shape;25485;p82"/>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6" name="Google Shape;25486;p82"/>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7" name="Google Shape;25487;p82"/>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8" name="Google Shape;25488;p82"/>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9" name="Google Shape;25489;p82"/>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0" name="Google Shape;25490;p82"/>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1" name="Google Shape;25491;p82"/>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2" name="Google Shape;25492;p82"/>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3" name="Google Shape;25493;p82"/>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4" name="Google Shape;25494;p82"/>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5" name="Google Shape;25495;p82"/>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6" name="Google Shape;25496;p82"/>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7" name="Google Shape;25497;p82"/>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8" name="Google Shape;25498;p82"/>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9" name="Google Shape;25499;p82"/>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0" name="Google Shape;25500;p82"/>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1" name="Google Shape;25501;p82"/>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2" name="Google Shape;25502;p82"/>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3" name="Google Shape;25503;p82"/>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4" name="Google Shape;25504;p82"/>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5" name="Google Shape;25505;p82"/>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6" name="Google Shape;25506;p82"/>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7" name="Google Shape;25507;p82"/>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8" name="Google Shape;25508;p82"/>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9" name="Google Shape;25509;p82"/>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0" name="Google Shape;25510;p82"/>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1" name="Google Shape;25511;p82"/>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2" name="Google Shape;25512;p82"/>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3" name="Google Shape;25513;p82"/>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4" name="Google Shape;25514;p82"/>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5" name="Google Shape;25515;p82"/>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6" name="Google Shape;25516;p82"/>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7" name="Google Shape;25517;p82"/>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8" name="Google Shape;25518;p82"/>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9" name="Google Shape;25519;p82"/>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0" name="Google Shape;25520;p82"/>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1" name="Google Shape;25521;p82"/>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2" name="Google Shape;25522;p82"/>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3" name="Google Shape;25523;p82"/>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4" name="Google Shape;25524;p82"/>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5" name="Google Shape;25525;p82"/>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6" name="Google Shape;25526;p82"/>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7" name="Google Shape;25527;p82"/>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8" name="Google Shape;25528;p82"/>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9" name="Google Shape;25529;p82"/>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0" name="Google Shape;25530;p82"/>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1" name="Google Shape;25531;p82"/>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2" name="Google Shape;25532;p82"/>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3" name="Google Shape;25533;p82"/>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4" name="Google Shape;25534;p82"/>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5" name="Google Shape;25535;p82"/>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6" name="Google Shape;25536;p82"/>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7" name="Google Shape;25537;p82"/>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8" name="Google Shape;25538;p82"/>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9" name="Google Shape;25539;p82"/>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0" name="Google Shape;25540;p82"/>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1" name="Google Shape;25541;p82"/>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2" name="Google Shape;25542;p82"/>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3" name="Google Shape;25543;p82"/>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4" name="Google Shape;25544;p82"/>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5" name="Google Shape;25545;p82"/>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6" name="Google Shape;25546;p82"/>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7" name="Google Shape;25547;p82"/>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8" name="Google Shape;25548;p82"/>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9" name="Google Shape;25549;p82"/>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0" name="Google Shape;25550;p82"/>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1" name="Google Shape;25551;p82"/>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2" name="Google Shape;25552;p82"/>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3" name="Google Shape;25553;p82"/>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4" name="Google Shape;25554;p82"/>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5" name="Google Shape;25555;p82"/>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6" name="Google Shape;25556;p82"/>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7" name="Google Shape;25557;p82"/>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8" name="Google Shape;25558;p82"/>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9" name="Google Shape;25559;p82"/>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0" name="Google Shape;25560;p82"/>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1" name="Google Shape;25561;p82"/>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2" name="Google Shape;25562;p82"/>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3" name="Google Shape;25563;p82"/>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4" name="Google Shape;25564;p82"/>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5" name="Google Shape;25565;p82"/>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6" name="Google Shape;25566;p82"/>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7" name="Google Shape;25567;p82"/>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8" name="Google Shape;25568;p82"/>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9" name="Google Shape;25569;p82"/>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0" name="Google Shape;25570;p82"/>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1" name="Google Shape;25571;p82"/>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2" name="Google Shape;25572;p82"/>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3" name="Google Shape;25573;p82"/>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4" name="Google Shape;25574;p82"/>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5" name="Google Shape;25575;p82"/>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6" name="Google Shape;25576;p82"/>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7" name="Google Shape;25577;p82"/>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8" name="Google Shape;25578;p82"/>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9" name="Google Shape;25579;p82"/>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0" name="Google Shape;25580;p82"/>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1" name="Google Shape;25581;p82"/>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2" name="Google Shape;25582;p82"/>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3" name="Google Shape;25583;p82"/>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4" name="Google Shape;25584;p82"/>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5" name="Google Shape;25585;p82"/>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6" name="Google Shape;25586;p82"/>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7" name="Google Shape;25587;p82"/>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8" name="Google Shape;25588;p82"/>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9" name="Google Shape;25589;p82"/>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0" name="Google Shape;25590;p82"/>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1" name="Google Shape;25591;p82"/>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2" name="Google Shape;25592;p82"/>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3" name="Google Shape;25593;p82"/>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4" name="Google Shape;25594;p82"/>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5" name="Google Shape;25595;p82"/>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96" name="Google Shape;25596;p82"/>
          <p:cNvGrpSpPr/>
          <p:nvPr/>
        </p:nvGrpSpPr>
        <p:grpSpPr>
          <a:xfrm>
            <a:off x="3548403" y="2849588"/>
            <a:ext cx="2310282" cy="1374222"/>
            <a:chOff x="238125" y="732525"/>
            <a:chExt cx="7130500" cy="4241425"/>
          </a:xfrm>
        </p:grpSpPr>
        <p:sp>
          <p:nvSpPr>
            <p:cNvPr id="25597" name="Google Shape;25597;p82"/>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8" name="Google Shape;25598;p82"/>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9" name="Google Shape;25599;p82"/>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0" name="Google Shape;25600;p82"/>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1" name="Google Shape;25601;p82"/>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2" name="Google Shape;25602;p82"/>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3" name="Google Shape;25603;p82"/>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4" name="Google Shape;25604;p82"/>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5" name="Google Shape;25605;p82"/>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6" name="Google Shape;25606;p82"/>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7" name="Google Shape;25607;p82"/>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8" name="Google Shape;25608;p82"/>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9" name="Google Shape;25609;p82"/>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0" name="Google Shape;25610;p82"/>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1" name="Google Shape;25611;p82"/>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2" name="Google Shape;25612;p82"/>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3" name="Google Shape;25613;p82"/>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4" name="Google Shape;25614;p82"/>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5" name="Google Shape;25615;p82"/>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6" name="Google Shape;25616;p82"/>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7" name="Google Shape;25617;p82"/>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8" name="Google Shape;25618;p82"/>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9" name="Google Shape;25619;p82"/>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0" name="Google Shape;25620;p82"/>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1" name="Google Shape;25621;p82"/>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2" name="Google Shape;25622;p82"/>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3" name="Google Shape;25623;p82"/>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4" name="Google Shape;25624;p82"/>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5" name="Google Shape;25625;p82"/>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6" name="Google Shape;25626;p82"/>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7" name="Google Shape;25627;p82"/>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8" name="Google Shape;25628;p82"/>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9" name="Google Shape;25629;p82"/>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0" name="Google Shape;25630;p82"/>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1" name="Google Shape;25631;p82"/>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2" name="Google Shape;25632;p82"/>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3" name="Google Shape;25633;p82"/>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4" name="Google Shape;25634;p82"/>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5" name="Google Shape;25635;p82"/>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6" name="Google Shape;25636;p82"/>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7" name="Google Shape;25637;p82"/>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8" name="Google Shape;25638;p82"/>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9" name="Google Shape;25639;p82"/>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0" name="Google Shape;25640;p82"/>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1" name="Google Shape;25641;p82"/>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2" name="Google Shape;25642;p82"/>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3" name="Google Shape;25643;p82"/>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4" name="Google Shape;25644;p82"/>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5" name="Google Shape;25645;p82"/>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6" name="Google Shape;25646;p82"/>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7" name="Google Shape;25647;p82"/>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8" name="Google Shape;25648;p82"/>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9" name="Google Shape;25649;p82"/>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0" name="Google Shape;25650;p82"/>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1" name="Google Shape;25651;p82"/>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2" name="Google Shape;25652;p82"/>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3" name="Google Shape;25653;p82"/>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4" name="Google Shape;25654;p82"/>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5" name="Google Shape;25655;p82"/>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6" name="Google Shape;25656;p82"/>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7" name="Google Shape;25657;p82"/>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8" name="Google Shape;25658;p82"/>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9" name="Google Shape;25659;p82"/>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0" name="Google Shape;25660;p82"/>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1" name="Google Shape;25661;p82"/>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2" name="Google Shape;25662;p82"/>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3" name="Google Shape;25663;p82"/>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4" name="Google Shape;25664;p82"/>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5" name="Google Shape;25665;p82"/>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6" name="Google Shape;25666;p82"/>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7" name="Google Shape;25667;p82"/>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8" name="Google Shape;25668;p82"/>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9" name="Google Shape;25669;p82"/>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0" name="Google Shape;25670;p82"/>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1" name="Google Shape;25671;p82"/>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2" name="Google Shape;25672;p82"/>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3" name="Google Shape;25673;p82"/>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4" name="Google Shape;25674;p82"/>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5" name="Google Shape;25675;p82"/>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6" name="Google Shape;25676;p82"/>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7" name="Google Shape;25677;p82"/>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8" name="Google Shape;25678;p82"/>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9" name="Google Shape;25679;p82"/>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0" name="Google Shape;25680;p82"/>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1" name="Google Shape;25681;p82"/>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2" name="Google Shape;25682;p82"/>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3" name="Google Shape;25683;p82"/>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4" name="Google Shape;25684;p82"/>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5" name="Google Shape;25685;p82"/>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6" name="Google Shape;25686;p82"/>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7" name="Google Shape;25687;p82"/>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8" name="Google Shape;25688;p82"/>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9" name="Google Shape;25689;p82"/>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0" name="Google Shape;25690;p82"/>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1" name="Google Shape;25691;p82"/>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2" name="Google Shape;25692;p82"/>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3" name="Google Shape;25693;p82"/>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4" name="Google Shape;25694;p82"/>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5" name="Google Shape;25695;p82"/>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6" name="Google Shape;25696;p82"/>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7" name="Google Shape;25697;p82"/>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8" name="Google Shape;25698;p82"/>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9" name="Google Shape;25699;p82"/>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0" name="Google Shape;25700;p82"/>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1" name="Google Shape;25701;p82"/>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2" name="Google Shape;25702;p82"/>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3" name="Google Shape;25703;p82"/>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4" name="Google Shape;25704;p82"/>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5" name="Google Shape;25705;p82"/>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6" name="Google Shape;25706;p82"/>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7" name="Google Shape;25707;p82"/>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8" name="Google Shape;25708;p82"/>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9" name="Google Shape;25709;p82"/>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0" name="Google Shape;25710;p82"/>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14" name="Shape 25714"/>
        <p:cNvGrpSpPr/>
        <p:nvPr/>
      </p:nvGrpSpPr>
      <p:grpSpPr>
        <a:xfrm>
          <a:off x="0" y="0"/>
          <a:ext cx="0" cy="0"/>
          <a:chOff x="0" y="0"/>
          <a:chExt cx="0" cy="0"/>
        </a:xfrm>
      </p:grpSpPr>
      <p:grpSp>
        <p:nvGrpSpPr>
          <p:cNvPr id="25715" name="Google Shape;25715;p83"/>
          <p:cNvGrpSpPr/>
          <p:nvPr/>
        </p:nvGrpSpPr>
        <p:grpSpPr>
          <a:xfrm>
            <a:off x="2100560" y="3398663"/>
            <a:ext cx="1102891" cy="760337"/>
            <a:chOff x="4967783" y="2151471"/>
            <a:chExt cx="3920692" cy="2702940"/>
          </a:xfrm>
        </p:grpSpPr>
        <p:grpSp>
          <p:nvGrpSpPr>
            <p:cNvPr id="25716" name="Google Shape;25716;p83"/>
            <p:cNvGrpSpPr/>
            <p:nvPr/>
          </p:nvGrpSpPr>
          <p:grpSpPr>
            <a:xfrm>
              <a:off x="5045709" y="2252109"/>
              <a:ext cx="3761071" cy="2501708"/>
              <a:chOff x="2691784" y="1805334"/>
              <a:chExt cx="3761071" cy="2501708"/>
            </a:xfrm>
          </p:grpSpPr>
          <p:sp>
            <p:nvSpPr>
              <p:cNvPr id="25717" name="Google Shape;25717;p83"/>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8" name="Google Shape;25718;p83"/>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9" name="Google Shape;25719;p83"/>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0" name="Google Shape;25720;p83"/>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1" name="Google Shape;25721;p83"/>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2" name="Google Shape;25722;p83"/>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3" name="Google Shape;25723;p83"/>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24" name="Google Shape;25724;p83"/>
            <p:cNvGrpSpPr/>
            <p:nvPr/>
          </p:nvGrpSpPr>
          <p:grpSpPr>
            <a:xfrm>
              <a:off x="4967783" y="2151471"/>
              <a:ext cx="3920692" cy="2702940"/>
              <a:chOff x="2613858" y="1704696"/>
              <a:chExt cx="3920692" cy="2702940"/>
            </a:xfrm>
          </p:grpSpPr>
          <p:sp>
            <p:nvSpPr>
              <p:cNvPr id="25725" name="Google Shape;25725;p83"/>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6" name="Google Shape;25726;p83"/>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7" name="Google Shape;25727;p83"/>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8" name="Google Shape;25728;p83"/>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9" name="Google Shape;25729;p83"/>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30" name="Google Shape;25730;p83"/>
          <p:cNvGrpSpPr/>
          <p:nvPr/>
        </p:nvGrpSpPr>
        <p:grpSpPr>
          <a:xfrm>
            <a:off x="3504468" y="1286940"/>
            <a:ext cx="1561911" cy="708580"/>
            <a:chOff x="3530532" y="1496185"/>
            <a:chExt cx="1561911" cy="708580"/>
          </a:xfrm>
        </p:grpSpPr>
        <p:grpSp>
          <p:nvGrpSpPr>
            <p:cNvPr id="25731" name="Google Shape;25731;p83"/>
            <p:cNvGrpSpPr/>
            <p:nvPr/>
          </p:nvGrpSpPr>
          <p:grpSpPr>
            <a:xfrm>
              <a:off x="3720318" y="1857562"/>
              <a:ext cx="1372125" cy="54"/>
              <a:chOff x="3720318" y="1857562"/>
              <a:chExt cx="1372125" cy="54"/>
            </a:xfrm>
          </p:grpSpPr>
          <p:cxnSp>
            <p:nvCxnSpPr>
              <p:cNvPr id="25732" name="Google Shape;25732;p83"/>
              <p:cNvCxnSpPr>
                <a:endCxn id="2573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25734" name="Google Shape;25734;p83"/>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25735" name="Google Shape;25735;p83"/>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25736" name="Google Shape;25736;p83"/>
              <p:cNvCxnSpPr>
                <a:stCxn id="2573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25737" name="Google Shape;25737;p83"/>
            <p:cNvGrpSpPr/>
            <p:nvPr/>
          </p:nvGrpSpPr>
          <p:grpSpPr>
            <a:xfrm>
              <a:off x="3567462" y="1496185"/>
              <a:ext cx="286500" cy="272914"/>
              <a:chOff x="3567462" y="1496185"/>
              <a:chExt cx="286500" cy="272914"/>
            </a:xfrm>
          </p:grpSpPr>
          <p:cxnSp>
            <p:nvCxnSpPr>
              <p:cNvPr id="25738" name="Google Shape;25738;p83"/>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25739" name="Google Shape;25739;p83"/>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40" name="Google Shape;25740;p83"/>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1" name="Google Shape;25741;p83"/>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42" name="Google Shape;25742;p83"/>
            <p:cNvGrpSpPr/>
            <p:nvPr/>
          </p:nvGrpSpPr>
          <p:grpSpPr>
            <a:xfrm>
              <a:off x="3929014" y="1960574"/>
              <a:ext cx="286500" cy="242342"/>
              <a:chOff x="3929014" y="1960574"/>
              <a:chExt cx="286500" cy="242342"/>
            </a:xfrm>
          </p:grpSpPr>
          <p:cxnSp>
            <p:nvCxnSpPr>
              <p:cNvPr id="25743" name="Google Shape;25743;p83"/>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25744" name="Google Shape;25744;p83"/>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45" name="Google Shape;25745;p83"/>
            <p:cNvGrpSpPr/>
            <p:nvPr/>
          </p:nvGrpSpPr>
          <p:grpSpPr>
            <a:xfrm>
              <a:off x="4290828" y="1496185"/>
              <a:ext cx="286500" cy="272914"/>
              <a:chOff x="4290828" y="1496185"/>
              <a:chExt cx="286500" cy="272914"/>
            </a:xfrm>
          </p:grpSpPr>
          <p:cxnSp>
            <p:nvCxnSpPr>
              <p:cNvPr id="25746" name="Google Shape;25746;p83"/>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25747" name="Google Shape;25747;p83"/>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48" name="Google Shape;25748;p83"/>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3" name="Google Shape;25733;p83"/>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749" name="Google Shape;25749;p83"/>
            <p:cNvGrpSpPr/>
            <p:nvPr/>
          </p:nvGrpSpPr>
          <p:grpSpPr>
            <a:xfrm>
              <a:off x="4657726" y="1959674"/>
              <a:ext cx="286500" cy="245092"/>
              <a:chOff x="4657726" y="1959674"/>
              <a:chExt cx="286500" cy="245092"/>
            </a:xfrm>
          </p:grpSpPr>
          <p:cxnSp>
            <p:nvCxnSpPr>
              <p:cNvPr id="25750" name="Google Shape;25750;p83"/>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25751" name="Google Shape;25751;p83"/>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52" name="Google Shape;25752;p83"/>
          <p:cNvGrpSpPr/>
          <p:nvPr/>
        </p:nvGrpSpPr>
        <p:grpSpPr>
          <a:xfrm>
            <a:off x="3486488" y="2149036"/>
            <a:ext cx="1597032" cy="378649"/>
            <a:chOff x="3512551" y="2358282"/>
            <a:chExt cx="1597032" cy="378649"/>
          </a:xfrm>
        </p:grpSpPr>
        <p:grpSp>
          <p:nvGrpSpPr>
            <p:cNvPr id="25753" name="Google Shape;25753;p83"/>
            <p:cNvGrpSpPr/>
            <p:nvPr/>
          </p:nvGrpSpPr>
          <p:grpSpPr>
            <a:xfrm>
              <a:off x="3738198" y="2553002"/>
              <a:ext cx="1145834" cy="117"/>
              <a:chOff x="3738198" y="2553002"/>
              <a:chExt cx="1145834" cy="117"/>
            </a:xfrm>
          </p:grpSpPr>
          <p:cxnSp>
            <p:nvCxnSpPr>
              <p:cNvPr id="25754" name="Google Shape;25754;p83"/>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25755" name="Google Shape;25755;p83"/>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25756" name="Google Shape;25756;p83"/>
              <p:cNvCxnSpPr>
                <a:stCxn id="25757" idx="6"/>
                <a:endCxn id="2575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25759" name="Google Shape;25759;p83"/>
            <p:cNvGrpSpPr/>
            <p:nvPr/>
          </p:nvGrpSpPr>
          <p:grpSpPr>
            <a:xfrm>
              <a:off x="3969644" y="2440153"/>
              <a:ext cx="225900" cy="296779"/>
              <a:chOff x="3969644" y="2440153"/>
              <a:chExt cx="225900" cy="296779"/>
            </a:xfrm>
          </p:grpSpPr>
          <p:cxnSp>
            <p:nvCxnSpPr>
              <p:cNvPr id="25760" name="Google Shape;25760;p83"/>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25758" name="Google Shape;25758;p83"/>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1" name="Google Shape;25761;p83"/>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62" name="Google Shape;25762;p83"/>
            <p:cNvGrpSpPr/>
            <p:nvPr/>
          </p:nvGrpSpPr>
          <p:grpSpPr>
            <a:xfrm>
              <a:off x="4426818" y="2358282"/>
              <a:ext cx="225600" cy="307471"/>
              <a:chOff x="4426818" y="2358282"/>
              <a:chExt cx="225600" cy="307471"/>
            </a:xfrm>
          </p:grpSpPr>
          <p:cxnSp>
            <p:nvCxnSpPr>
              <p:cNvPr id="25763" name="Google Shape;25763;p83"/>
              <p:cNvCxnSpPr>
                <a:stCxn id="2576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25765" name="Google Shape;25765;p83"/>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4" name="Google Shape;25764;p83"/>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66" name="Google Shape;25766;p83"/>
            <p:cNvGrpSpPr/>
            <p:nvPr/>
          </p:nvGrpSpPr>
          <p:grpSpPr>
            <a:xfrm>
              <a:off x="4883984" y="2440153"/>
              <a:ext cx="225600" cy="296479"/>
              <a:chOff x="4883984" y="2440153"/>
              <a:chExt cx="225600" cy="296479"/>
            </a:xfrm>
          </p:grpSpPr>
          <p:cxnSp>
            <p:nvCxnSpPr>
              <p:cNvPr id="25767" name="Google Shape;25767;p83"/>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25768" name="Google Shape;25768;p83"/>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9" name="Google Shape;25769;p83"/>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70" name="Google Shape;25770;p83"/>
            <p:cNvGrpSpPr/>
            <p:nvPr/>
          </p:nvGrpSpPr>
          <p:grpSpPr>
            <a:xfrm>
              <a:off x="3512551" y="2358356"/>
              <a:ext cx="225647" cy="307629"/>
              <a:chOff x="2182679" y="2005014"/>
              <a:chExt cx="792300" cy="1080158"/>
            </a:xfrm>
          </p:grpSpPr>
          <p:cxnSp>
            <p:nvCxnSpPr>
              <p:cNvPr id="25771" name="Google Shape;25771;p83"/>
              <p:cNvCxnSpPr>
                <a:stCxn id="2577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25757" name="Google Shape;25757;p83"/>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2" name="Google Shape;25772;p83"/>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773" name="Google Shape;25773;p83"/>
          <p:cNvGrpSpPr/>
          <p:nvPr/>
        </p:nvGrpSpPr>
        <p:grpSpPr>
          <a:xfrm>
            <a:off x="6846570" y="972834"/>
            <a:ext cx="1559809" cy="722610"/>
            <a:chOff x="634175" y="2986275"/>
            <a:chExt cx="3147949" cy="1458344"/>
          </a:xfrm>
        </p:grpSpPr>
        <p:cxnSp>
          <p:nvCxnSpPr>
            <p:cNvPr id="25774" name="Google Shape;25774;p83"/>
            <p:cNvCxnSpPr>
              <a:stCxn id="25775" idx="4"/>
              <a:endCxn id="2577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25777" name="Google Shape;25777;p83"/>
            <p:cNvCxnSpPr>
              <a:stCxn id="25776" idx="0"/>
              <a:endCxn id="2577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25779" name="Google Shape;25779;p83"/>
            <p:cNvCxnSpPr>
              <a:stCxn id="25778" idx="4"/>
              <a:endCxn id="2578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25781" name="Google Shape;25781;p83"/>
            <p:cNvCxnSpPr>
              <a:stCxn id="25780" idx="0"/>
              <a:endCxn id="2578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25782" name="Google Shape;25782;p83"/>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25778" name="Google Shape;25778;p83"/>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25775" name="Google Shape;25775;p83"/>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25780" name="Google Shape;25780;p83"/>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25776" name="Google Shape;25776;p83"/>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25783" name="Google Shape;25783;p83"/>
          <p:cNvGrpSpPr/>
          <p:nvPr/>
        </p:nvGrpSpPr>
        <p:grpSpPr>
          <a:xfrm>
            <a:off x="3500360" y="2682741"/>
            <a:ext cx="1570719" cy="294123"/>
            <a:chOff x="998425" y="1182125"/>
            <a:chExt cx="1065400" cy="199500"/>
          </a:xfrm>
        </p:grpSpPr>
        <p:sp>
          <p:nvSpPr>
            <p:cNvPr id="25784" name="Google Shape;25784;p8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5" name="Google Shape;25785;p8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6" name="Google Shape;25786;p8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7" name="Google Shape;25787;p8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8" name="Google Shape;25788;p8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89" name="Google Shape;25789;p83"/>
          <p:cNvGrpSpPr/>
          <p:nvPr/>
        </p:nvGrpSpPr>
        <p:grpSpPr>
          <a:xfrm>
            <a:off x="6843616" y="1800228"/>
            <a:ext cx="1565716" cy="366729"/>
            <a:chOff x="1247650" y="2075423"/>
            <a:chExt cx="6648477" cy="1557238"/>
          </a:xfrm>
        </p:grpSpPr>
        <p:sp>
          <p:nvSpPr>
            <p:cNvPr id="25790" name="Google Shape;25790;p8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1" name="Google Shape;25791;p8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2" name="Google Shape;25792;p8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3" name="Google Shape;25793;p8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4" name="Google Shape;25794;p8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5" name="Google Shape;25795;p8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796" name="Google Shape;25796;p83"/>
          <p:cNvGrpSpPr/>
          <p:nvPr/>
        </p:nvGrpSpPr>
        <p:grpSpPr>
          <a:xfrm>
            <a:off x="6827928" y="2949043"/>
            <a:ext cx="1597061" cy="663440"/>
            <a:chOff x="6796238" y="3158297"/>
            <a:chExt cx="1630319" cy="677257"/>
          </a:xfrm>
        </p:grpSpPr>
        <p:cxnSp>
          <p:nvCxnSpPr>
            <p:cNvPr id="25797" name="Google Shape;25797;p83"/>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25798" name="Google Shape;25798;p83"/>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25799" name="Google Shape;25799;p83"/>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25800" name="Google Shape;25800;p83"/>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25801" name="Google Shape;25801;p83"/>
            <p:cNvGrpSpPr/>
            <p:nvPr/>
          </p:nvGrpSpPr>
          <p:grpSpPr>
            <a:xfrm>
              <a:off x="6796238" y="3311904"/>
              <a:ext cx="1630319" cy="377697"/>
              <a:chOff x="6796238" y="3311904"/>
              <a:chExt cx="1630319" cy="377697"/>
            </a:xfrm>
          </p:grpSpPr>
          <p:sp>
            <p:nvSpPr>
              <p:cNvPr id="25802" name="Google Shape;25802;p83"/>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3" name="Google Shape;25803;p83"/>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4" name="Google Shape;25804;p83"/>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05" name="Google Shape;25805;p83"/>
          <p:cNvGrpSpPr/>
          <p:nvPr/>
        </p:nvGrpSpPr>
        <p:grpSpPr>
          <a:xfrm>
            <a:off x="5349066" y="970435"/>
            <a:ext cx="1368606" cy="1593805"/>
            <a:chOff x="1839112" y="2209163"/>
            <a:chExt cx="1918159" cy="2233784"/>
          </a:xfrm>
        </p:grpSpPr>
        <p:sp>
          <p:nvSpPr>
            <p:cNvPr id="25806" name="Google Shape;25806;p83"/>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7" name="Google Shape;25807;p83"/>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8" name="Google Shape;25808;p83"/>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809" name="Google Shape;25809;p83"/>
            <p:cNvCxnSpPr>
              <a:stCxn id="25806" idx="6"/>
              <a:endCxn id="2580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25810" name="Google Shape;25810;p83"/>
            <p:cNvCxnSpPr>
              <a:stCxn id="25807" idx="4"/>
              <a:endCxn id="2581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25812" name="Google Shape;25812;p83"/>
            <p:cNvCxnSpPr>
              <a:stCxn id="25811" idx="6"/>
              <a:endCxn id="2580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25813" name="Google Shape;25813;p83"/>
            <p:cNvCxnSpPr>
              <a:stCxn id="25808" idx="4"/>
              <a:endCxn id="2581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25811" name="Google Shape;25811;p83"/>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4" name="Google Shape;25814;p83"/>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5" name="Google Shape;25815;p83"/>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816" name="Google Shape;25816;p83"/>
            <p:cNvCxnSpPr>
              <a:endCxn id="2581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25817" name="Google Shape;25817;p83"/>
          <p:cNvGrpSpPr/>
          <p:nvPr/>
        </p:nvGrpSpPr>
        <p:grpSpPr>
          <a:xfrm>
            <a:off x="3481439" y="976671"/>
            <a:ext cx="1637968" cy="154942"/>
            <a:chOff x="238125" y="2506075"/>
            <a:chExt cx="7115411" cy="673075"/>
          </a:xfrm>
        </p:grpSpPr>
        <p:sp>
          <p:nvSpPr>
            <p:cNvPr id="25818" name="Google Shape;25818;p8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9" name="Google Shape;25819;p8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0" name="Google Shape;25820;p8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1" name="Google Shape;25821;p8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2" name="Google Shape;25822;p8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23" name="Google Shape;25823;p83"/>
          <p:cNvGrpSpPr/>
          <p:nvPr/>
        </p:nvGrpSpPr>
        <p:grpSpPr>
          <a:xfrm>
            <a:off x="720124" y="1298269"/>
            <a:ext cx="2476762" cy="91743"/>
            <a:chOff x="1464850" y="436376"/>
            <a:chExt cx="6001362" cy="222300"/>
          </a:xfrm>
        </p:grpSpPr>
        <p:sp>
          <p:nvSpPr>
            <p:cNvPr id="25824" name="Google Shape;25824;p83"/>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5" name="Google Shape;25825;p83"/>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6" name="Google Shape;25826;p83"/>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7" name="Google Shape;25827;p83"/>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8" name="Google Shape;25828;p83"/>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829" name="Google Shape;25829;p83"/>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25830" name="Google Shape;25830;p83"/>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25831" name="Google Shape;25831;p83"/>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25832" name="Google Shape;25832;p83"/>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25833" name="Google Shape;25833;p83"/>
          <p:cNvGrpSpPr/>
          <p:nvPr/>
        </p:nvGrpSpPr>
        <p:grpSpPr>
          <a:xfrm>
            <a:off x="706391" y="2533734"/>
            <a:ext cx="1452710" cy="651923"/>
            <a:chOff x="803162" y="2667727"/>
            <a:chExt cx="1411906" cy="633611"/>
          </a:xfrm>
        </p:grpSpPr>
        <p:cxnSp>
          <p:nvCxnSpPr>
            <p:cNvPr id="25834" name="Google Shape;25834;p83"/>
            <p:cNvCxnSpPr>
              <a:stCxn id="25835" idx="2"/>
              <a:endCxn id="2583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25837" name="Google Shape;25837;p83"/>
            <p:cNvCxnSpPr>
              <a:stCxn id="25838" idx="0"/>
              <a:endCxn id="2583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25839" name="Google Shape;25839;p83"/>
            <p:cNvCxnSpPr>
              <a:stCxn id="25838" idx="2"/>
              <a:endCxn id="2584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25841" name="Google Shape;25841;p83"/>
            <p:cNvCxnSpPr>
              <a:stCxn id="25842" idx="0"/>
              <a:endCxn id="2583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25843" name="Google Shape;25843;p83"/>
            <p:cNvCxnSpPr>
              <a:stCxn id="25836" idx="2"/>
              <a:endCxn id="2584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25845" name="Google Shape;25845;p83"/>
            <p:cNvCxnSpPr>
              <a:stCxn id="25846" idx="0"/>
              <a:endCxn id="2583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25842" name="Google Shape;25842;p83"/>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40" name="Google Shape;25840;p83"/>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46" name="Google Shape;25846;p83"/>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44" name="Google Shape;25844;p83"/>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36" name="Google Shape;25836;p83"/>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38" name="Google Shape;25838;p83"/>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25835" name="Google Shape;25835;p83"/>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25847" name="Google Shape;25847;p83"/>
          <p:cNvGrpSpPr/>
          <p:nvPr/>
        </p:nvGrpSpPr>
        <p:grpSpPr>
          <a:xfrm>
            <a:off x="706393" y="969273"/>
            <a:ext cx="2518541" cy="209309"/>
            <a:chOff x="803163" y="1111966"/>
            <a:chExt cx="2447800" cy="203430"/>
          </a:xfrm>
        </p:grpSpPr>
        <p:grpSp>
          <p:nvGrpSpPr>
            <p:cNvPr id="25848" name="Google Shape;25848;p83"/>
            <p:cNvGrpSpPr/>
            <p:nvPr/>
          </p:nvGrpSpPr>
          <p:grpSpPr>
            <a:xfrm>
              <a:off x="1958180" y="1111966"/>
              <a:ext cx="588019" cy="121396"/>
              <a:chOff x="4808316" y="2800065"/>
              <a:chExt cx="1999386" cy="412910"/>
            </a:xfrm>
          </p:grpSpPr>
          <p:sp>
            <p:nvSpPr>
              <p:cNvPr id="25849" name="Google Shape;25849;p83"/>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50" name="Google Shape;25850;p83"/>
              <p:cNvGrpSpPr/>
              <p:nvPr/>
            </p:nvGrpSpPr>
            <p:grpSpPr>
              <a:xfrm>
                <a:off x="4808316" y="2800065"/>
                <a:ext cx="92400" cy="411825"/>
                <a:chOff x="845575" y="2563700"/>
                <a:chExt cx="92400" cy="411825"/>
              </a:xfrm>
            </p:grpSpPr>
            <p:cxnSp>
              <p:nvCxnSpPr>
                <p:cNvPr id="25851" name="Google Shape;25851;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25852" name="Google Shape;25852;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5853" name="Google Shape;25853;p83"/>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25854" name="Google Shape;25854;p83"/>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855" name="Google Shape;25855;p83"/>
            <p:cNvGrpSpPr/>
            <p:nvPr/>
          </p:nvGrpSpPr>
          <p:grpSpPr>
            <a:xfrm>
              <a:off x="803163" y="1111974"/>
              <a:ext cx="591158" cy="121545"/>
              <a:chOff x="803163" y="1111974"/>
              <a:chExt cx="591158" cy="121545"/>
            </a:xfrm>
          </p:grpSpPr>
          <p:grpSp>
            <p:nvGrpSpPr>
              <p:cNvPr id="25856" name="Google Shape;25856;p83"/>
              <p:cNvGrpSpPr/>
              <p:nvPr/>
            </p:nvGrpSpPr>
            <p:grpSpPr>
              <a:xfrm>
                <a:off x="803163" y="1111974"/>
                <a:ext cx="27175" cy="121077"/>
                <a:chOff x="845575" y="2563700"/>
                <a:chExt cx="92400" cy="411825"/>
              </a:xfrm>
            </p:grpSpPr>
            <p:cxnSp>
              <p:nvCxnSpPr>
                <p:cNvPr id="25857" name="Google Shape;25857;p8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25858" name="Google Shape;25858;p8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59" name="Google Shape;25859;p83"/>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0" name="Google Shape;25860;p83"/>
            <p:cNvGrpSpPr/>
            <p:nvPr/>
          </p:nvGrpSpPr>
          <p:grpSpPr>
            <a:xfrm>
              <a:off x="1381910" y="1194219"/>
              <a:ext cx="588341" cy="121177"/>
              <a:chOff x="1381910" y="1194219"/>
              <a:chExt cx="588341" cy="121177"/>
            </a:xfrm>
          </p:grpSpPr>
          <p:grpSp>
            <p:nvGrpSpPr>
              <p:cNvPr id="25861" name="Google Shape;25861;p83"/>
              <p:cNvGrpSpPr/>
              <p:nvPr/>
            </p:nvGrpSpPr>
            <p:grpSpPr>
              <a:xfrm rot="10800000">
                <a:off x="1381910" y="1194319"/>
                <a:ext cx="27175" cy="121077"/>
                <a:chOff x="2070100" y="2563700"/>
                <a:chExt cx="92400" cy="411825"/>
              </a:xfrm>
            </p:grpSpPr>
            <p:cxnSp>
              <p:nvCxnSpPr>
                <p:cNvPr id="25862" name="Google Shape;25862;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25863" name="Google Shape;25863;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64" name="Google Shape;25864;p83"/>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65" name="Google Shape;25865;p83"/>
            <p:cNvGrpSpPr/>
            <p:nvPr/>
          </p:nvGrpSpPr>
          <p:grpSpPr>
            <a:xfrm>
              <a:off x="2532079" y="1194219"/>
              <a:ext cx="704927" cy="121177"/>
              <a:chOff x="2532079" y="1194219"/>
              <a:chExt cx="704927" cy="121177"/>
            </a:xfrm>
          </p:grpSpPr>
          <p:grpSp>
            <p:nvGrpSpPr>
              <p:cNvPr id="25866" name="Google Shape;25866;p83"/>
              <p:cNvGrpSpPr/>
              <p:nvPr/>
            </p:nvGrpSpPr>
            <p:grpSpPr>
              <a:xfrm rot="10800000">
                <a:off x="2532079" y="1194319"/>
                <a:ext cx="27175" cy="121077"/>
                <a:chOff x="2070100" y="2563700"/>
                <a:chExt cx="92400" cy="411825"/>
              </a:xfrm>
            </p:grpSpPr>
            <p:cxnSp>
              <p:nvCxnSpPr>
                <p:cNvPr id="25867" name="Google Shape;25867;p8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25868" name="Google Shape;25868;p8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869" name="Google Shape;25869;p83"/>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70" name="Google Shape;25870;p83"/>
          <p:cNvGrpSpPr/>
          <p:nvPr/>
        </p:nvGrpSpPr>
        <p:grpSpPr>
          <a:xfrm>
            <a:off x="3499403" y="3665904"/>
            <a:ext cx="1567778" cy="491677"/>
            <a:chOff x="5194708" y="3484366"/>
            <a:chExt cx="3148148" cy="987304"/>
          </a:xfrm>
        </p:grpSpPr>
        <p:grpSp>
          <p:nvGrpSpPr>
            <p:cNvPr id="25871" name="Google Shape;25871;p83"/>
            <p:cNvGrpSpPr/>
            <p:nvPr/>
          </p:nvGrpSpPr>
          <p:grpSpPr>
            <a:xfrm>
              <a:off x="7531521" y="3484366"/>
              <a:ext cx="811335" cy="987304"/>
              <a:chOff x="3379425" y="1617275"/>
              <a:chExt cx="1090650" cy="1327200"/>
            </a:xfrm>
          </p:grpSpPr>
          <p:sp>
            <p:nvSpPr>
              <p:cNvPr id="25872" name="Google Shape;25872;p8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3" name="Google Shape;25873;p8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4" name="Google Shape;25874;p8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75" name="Google Shape;25875;p83"/>
            <p:cNvGrpSpPr/>
            <p:nvPr/>
          </p:nvGrpSpPr>
          <p:grpSpPr>
            <a:xfrm>
              <a:off x="6752546" y="3484366"/>
              <a:ext cx="811428" cy="987304"/>
              <a:chOff x="2332275" y="1617275"/>
              <a:chExt cx="1090775" cy="1327200"/>
            </a:xfrm>
          </p:grpSpPr>
          <p:sp>
            <p:nvSpPr>
              <p:cNvPr id="25876" name="Google Shape;25876;p8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7" name="Google Shape;25877;p8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8" name="Google Shape;25878;p8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79" name="Google Shape;25879;p83"/>
            <p:cNvGrpSpPr/>
            <p:nvPr/>
          </p:nvGrpSpPr>
          <p:grpSpPr>
            <a:xfrm>
              <a:off x="5973664" y="3484366"/>
              <a:ext cx="811335" cy="987304"/>
              <a:chOff x="1285250" y="1617275"/>
              <a:chExt cx="1090650" cy="1327200"/>
            </a:xfrm>
          </p:grpSpPr>
          <p:sp>
            <p:nvSpPr>
              <p:cNvPr id="25880" name="Google Shape;25880;p8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1" name="Google Shape;25881;p8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2" name="Google Shape;25882;p8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83" name="Google Shape;25883;p83"/>
            <p:cNvGrpSpPr/>
            <p:nvPr/>
          </p:nvGrpSpPr>
          <p:grpSpPr>
            <a:xfrm>
              <a:off x="5194708" y="3484366"/>
              <a:ext cx="811409" cy="987304"/>
              <a:chOff x="238125" y="1617275"/>
              <a:chExt cx="1090750" cy="1327200"/>
            </a:xfrm>
          </p:grpSpPr>
          <p:sp>
            <p:nvSpPr>
              <p:cNvPr id="25884" name="Google Shape;25884;p8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5" name="Google Shape;25885;p8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6" name="Google Shape;25886;p8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5887" name="Google Shape;25887;p83"/>
          <p:cNvGrpSpPr/>
          <p:nvPr/>
        </p:nvGrpSpPr>
        <p:grpSpPr>
          <a:xfrm>
            <a:off x="3460012" y="3146315"/>
            <a:ext cx="1616964" cy="346256"/>
            <a:chOff x="1808063" y="4294338"/>
            <a:chExt cx="3370782" cy="721817"/>
          </a:xfrm>
        </p:grpSpPr>
        <p:sp>
          <p:nvSpPr>
            <p:cNvPr id="25888" name="Google Shape;25888;p8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9" name="Google Shape;25889;p8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0" name="Google Shape;25890;p8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1" name="Google Shape;25891;p8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2" name="Google Shape;25892;p8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3" name="Google Shape;25893;p8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4" name="Google Shape;25894;p8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5" name="Google Shape;25895;p8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6" name="Google Shape;25896;p8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7" name="Google Shape;25897;p8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98" name="Google Shape;25898;p83"/>
          <p:cNvGrpSpPr/>
          <p:nvPr/>
        </p:nvGrpSpPr>
        <p:grpSpPr>
          <a:xfrm>
            <a:off x="738224" y="3432344"/>
            <a:ext cx="1295882" cy="646587"/>
            <a:chOff x="834100" y="3642869"/>
            <a:chExt cx="1259483" cy="628426"/>
          </a:xfrm>
        </p:grpSpPr>
        <p:sp>
          <p:nvSpPr>
            <p:cNvPr id="25899" name="Google Shape;25899;p83"/>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0" name="Google Shape;25900;p83"/>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1" name="Google Shape;25901;p83"/>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2" name="Google Shape;25902;p83"/>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3" name="Google Shape;25903;p83"/>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4" name="Google Shape;25904;p83"/>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5" name="Google Shape;25905;p83"/>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6" name="Google Shape;25906;p83"/>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7" name="Google Shape;25907;p83"/>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8" name="Google Shape;25908;p83"/>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9" name="Google Shape;25909;p83"/>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0" name="Google Shape;25910;p83"/>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1" name="Google Shape;25911;p83"/>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2" name="Google Shape;25912;p83"/>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3" name="Google Shape;25913;p83"/>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4" name="Google Shape;25914;p83"/>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5" name="Google Shape;25915;p83"/>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6" name="Google Shape;25916;p83"/>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7" name="Google Shape;25917;p83"/>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8" name="Google Shape;25918;p83"/>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9" name="Google Shape;25919;p83"/>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0" name="Google Shape;25920;p83"/>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1" name="Google Shape;25921;p83"/>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2" name="Google Shape;25922;p83"/>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3" name="Google Shape;25923;p83"/>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924" name="Google Shape;25924;p83"/>
            <p:cNvGrpSpPr/>
            <p:nvPr/>
          </p:nvGrpSpPr>
          <p:grpSpPr>
            <a:xfrm>
              <a:off x="1360364" y="3847835"/>
              <a:ext cx="208119" cy="224359"/>
              <a:chOff x="1360769" y="3847100"/>
              <a:chExt cx="208119" cy="224359"/>
            </a:xfrm>
          </p:grpSpPr>
          <p:sp>
            <p:nvSpPr>
              <p:cNvPr id="25925" name="Google Shape;25925;p83"/>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6" name="Google Shape;25926;p83"/>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7" name="Google Shape;25927;p83"/>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8" name="Google Shape;25928;p83"/>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9" name="Google Shape;25929;p83"/>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0" name="Google Shape;25930;p83"/>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1" name="Google Shape;25931;p83"/>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2" name="Google Shape;25932;p83"/>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3" name="Google Shape;25933;p83"/>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4" name="Google Shape;25934;p83"/>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5" name="Google Shape;25935;p83"/>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6" name="Google Shape;25936;p83"/>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7" name="Google Shape;25937;p83"/>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8" name="Google Shape;25938;p83"/>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9" name="Google Shape;25939;p83"/>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0" name="Google Shape;25940;p83"/>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1" name="Google Shape;25941;p83"/>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2" name="Google Shape;25942;p83"/>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3" name="Google Shape;25943;p83"/>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4" name="Google Shape;25944;p83"/>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945" name="Google Shape;25945;p83"/>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6" name="Google Shape;25946;p83"/>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7" name="Google Shape;25947;p83"/>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8" name="Google Shape;25948;p83"/>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9" name="Google Shape;25949;p83"/>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0" name="Google Shape;25950;p83"/>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1" name="Google Shape;25951;p83"/>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2" name="Google Shape;25952;p83"/>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3" name="Google Shape;25953;p83"/>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4" name="Google Shape;25954;p83"/>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5" name="Google Shape;25955;p83"/>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6" name="Google Shape;25956;p83"/>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7" name="Google Shape;25957;p83"/>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8" name="Google Shape;25958;p83"/>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59" name="Google Shape;25959;p83"/>
          <p:cNvGrpSpPr/>
          <p:nvPr/>
        </p:nvGrpSpPr>
        <p:grpSpPr>
          <a:xfrm rot="5400000">
            <a:off x="5951337" y="3228841"/>
            <a:ext cx="164064" cy="1414916"/>
            <a:chOff x="4428249" y="1369375"/>
            <a:chExt cx="36905" cy="429569"/>
          </a:xfrm>
        </p:grpSpPr>
        <p:sp>
          <p:nvSpPr>
            <p:cNvPr id="25960" name="Google Shape;25960;p83"/>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1" name="Google Shape;25961;p83"/>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2" name="Google Shape;25962;p83"/>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3" name="Google Shape;25963;p83"/>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4" name="Google Shape;25964;p83"/>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5" name="Google Shape;25965;p83"/>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6" name="Google Shape;25966;p83"/>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7" name="Google Shape;25967;p83"/>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8" name="Google Shape;25968;p83"/>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9" name="Google Shape;25969;p83"/>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0" name="Google Shape;25970;p83"/>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1" name="Google Shape;25971;p83"/>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2" name="Google Shape;25972;p83"/>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3" name="Google Shape;25973;p83"/>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4" name="Google Shape;25974;p83"/>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5" name="Google Shape;25975;p83"/>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6" name="Google Shape;25976;p83"/>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7" name="Google Shape;25977;p83"/>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8" name="Google Shape;25978;p83"/>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9" name="Google Shape;25979;p83"/>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0" name="Google Shape;25980;p83"/>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1" name="Google Shape;25981;p83"/>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2" name="Google Shape;25982;p83"/>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3" name="Google Shape;25983;p83"/>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4" name="Google Shape;25984;p83"/>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5" name="Google Shape;25985;p83"/>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6" name="Google Shape;25986;p83"/>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7" name="Google Shape;25987;p83"/>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8" name="Google Shape;25988;p83"/>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9" name="Google Shape;25989;p83"/>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0" name="Google Shape;25990;p83"/>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1" name="Google Shape;25991;p83"/>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2" name="Google Shape;25992;p83"/>
          <p:cNvGrpSpPr/>
          <p:nvPr/>
        </p:nvGrpSpPr>
        <p:grpSpPr>
          <a:xfrm flipH="1" rot="10800000">
            <a:off x="5323766" y="2817385"/>
            <a:ext cx="1419207" cy="24808"/>
            <a:chOff x="219558" y="4738465"/>
            <a:chExt cx="5852400" cy="102300"/>
          </a:xfrm>
        </p:grpSpPr>
        <p:cxnSp>
          <p:nvCxnSpPr>
            <p:cNvPr id="25993" name="Google Shape;25993;p83"/>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25994" name="Google Shape;25994;p83"/>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5" name="Google Shape;25995;p83"/>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6" name="Google Shape;25996;p83"/>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7" name="Google Shape;25997;p83"/>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8" name="Google Shape;25998;p83"/>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99" name="Google Shape;25999;p83"/>
          <p:cNvGrpSpPr/>
          <p:nvPr/>
        </p:nvGrpSpPr>
        <p:grpSpPr>
          <a:xfrm>
            <a:off x="5335084" y="3190448"/>
            <a:ext cx="1396570" cy="385016"/>
            <a:chOff x="5286284" y="2966544"/>
            <a:chExt cx="1396570" cy="385016"/>
          </a:xfrm>
        </p:grpSpPr>
        <p:cxnSp>
          <p:nvCxnSpPr>
            <p:cNvPr id="26000" name="Google Shape;26000;p83"/>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26001" name="Google Shape;26001;p83"/>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26002" name="Google Shape;26002;p83"/>
            <p:cNvGrpSpPr/>
            <p:nvPr/>
          </p:nvGrpSpPr>
          <p:grpSpPr>
            <a:xfrm>
              <a:off x="5287688" y="3173364"/>
              <a:ext cx="1395166" cy="74100"/>
              <a:chOff x="5287688" y="3173364"/>
              <a:chExt cx="1395166" cy="74100"/>
            </a:xfrm>
          </p:grpSpPr>
          <p:cxnSp>
            <p:nvCxnSpPr>
              <p:cNvPr id="26003" name="Google Shape;26003;p83"/>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26004" name="Google Shape;26004;p83"/>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26005" name="Google Shape;26005;p83"/>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26006" name="Google Shape;26006;p83"/>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26007" name="Google Shape;26007;p83"/>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26008" name="Google Shape;26008;p83"/>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26009" name="Google Shape;26009;p83"/>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26010" name="Google Shape;26010;p83"/>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26011" name="Google Shape;26011;p83"/>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26012" name="Google Shape;26012;p83"/>
          <p:cNvGrpSpPr/>
          <p:nvPr/>
        </p:nvGrpSpPr>
        <p:grpSpPr>
          <a:xfrm>
            <a:off x="2021150" y="1609224"/>
            <a:ext cx="1182276" cy="662027"/>
            <a:chOff x="2029517" y="1732295"/>
            <a:chExt cx="1149068" cy="643432"/>
          </a:xfrm>
        </p:grpSpPr>
        <p:grpSp>
          <p:nvGrpSpPr>
            <p:cNvPr id="26013" name="Google Shape;26013;p83"/>
            <p:cNvGrpSpPr/>
            <p:nvPr/>
          </p:nvGrpSpPr>
          <p:grpSpPr>
            <a:xfrm>
              <a:off x="2708660" y="1746937"/>
              <a:ext cx="455427" cy="244429"/>
              <a:chOff x="2700693" y="1746937"/>
              <a:chExt cx="455427" cy="244429"/>
            </a:xfrm>
          </p:grpSpPr>
          <p:grpSp>
            <p:nvGrpSpPr>
              <p:cNvPr id="26014" name="Google Shape;26014;p83"/>
              <p:cNvGrpSpPr/>
              <p:nvPr/>
            </p:nvGrpSpPr>
            <p:grpSpPr>
              <a:xfrm>
                <a:off x="2905682" y="1782817"/>
                <a:ext cx="250438" cy="208549"/>
                <a:chOff x="2905682" y="1782817"/>
                <a:chExt cx="250438" cy="208549"/>
              </a:xfrm>
            </p:grpSpPr>
            <p:cxnSp>
              <p:nvCxnSpPr>
                <p:cNvPr id="26015" name="Google Shape;26015;p83"/>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26016" name="Google Shape;26016;p83"/>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17" name="Google Shape;26017;p83"/>
              <p:cNvGrpSpPr/>
              <p:nvPr/>
            </p:nvGrpSpPr>
            <p:grpSpPr>
              <a:xfrm>
                <a:off x="2700693" y="1746937"/>
                <a:ext cx="449967" cy="72374"/>
                <a:chOff x="2700693" y="1746937"/>
                <a:chExt cx="449967" cy="72374"/>
              </a:xfrm>
            </p:grpSpPr>
            <p:cxnSp>
              <p:nvCxnSpPr>
                <p:cNvPr id="26018" name="Google Shape;26018;p83"/>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26019" name="Google Shape;26019;p83"/>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020" name="Google Shape;26020;p83"/>
            <p:cNvGrpSpPr/>
            <p:nvPr/>
          </p:nvGrpSpPr>
          <p:grpSpPr>
            <a:xfrm>
              <a:off x="2029517" y="1732295"/>
              <a:ext cx="1149068" cy="643432"/>
              <a:chOff x="2029517" y="1732295"/>
              <a:chExt cx="1149068" cy="643432"/>
            </a:xfrm>
          </p:grpSpPr>
          <p:grpSp>
            <p:nvGrpSpPr>
              <p:cNvPr id="26021" name="Google Shape;26021;p83"/>
              <p:cNvGrpSpPr/>
              <p:nvPr/>
            </p:nvGrpSpPr>
            <p:grpSpPr>
              <a:xfrm>
                <a:off x="2703618" y="2103152"/>
                <a:ext cx="474966" cy="260017"/>
                <a:chOff x="2703618" y="2103152"/>
                <a:chExt cx="474966" cy="260017"/>
              </a:xfrm>
            </p:grpSpPr>
            <p:grpSp>
              <p:nvGrpSpPr>
                <p:cNvPr id="26022" name="Google Shape;26022;p83"/>
                <p:cNvGrpSpPr/>
                <p:nvPr/>
              </p:nvGrpSpPr>
              <p:grpSpPr>
                <a:xfrm>
                  <a:off x="2703618" y="2290640"/>
                  <a:ext cx="450291" cy="72529"/>
                  <a:chOff x="2703618" y="2290640"/>
                  <a:chExt cx="450291" cy="72529"/>
                </a:xfrm>
              </p:grpSpPr>
              <p:cxnSp>
                <p:nvCxnSpPr>
                  <p:cNvPr id="26023" name="Google Shape;26023;p83"/>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26024" name="Google Shape;26024;p83"/>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5" name="Google Shape;26025;p83"/>
                <p:cNvGrpSpPr/>
                <p:nvPr/>
              </p:nvGrpSpPr>
              <p:grpSpPr>
                <a:xfrm>
                  <a:off x="2908607" y="2103152"/>
                  <a:ext cx="269977" cy="223538"/>
                  <a:chOff x="2908607" y="2103152"/>
                  <a:chExt cx="269977" cy="223538"/>
                </a:xfrm>
              </p:grpSpPr>
              <p:cxnSp>
                <p:nvCxnSpPr>
                  <p:cNvPr id="26026" name="Google Shape;26026;p83"/>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26027" name="Google Shape;26027;p83"/>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028" name="Google Shape;26028;p83"/>
              <p:cNvGrpSpPr/>
              <p:nvPr/>
            </p:nvGrpSpPr>
            <p:grpSpPr>
              <a:xfrm>
                <a:off x="2029517" y="1732295"/>
                <a:ext cx="685827" cy="643432"/>
                <a:chOff x="2029517" y="1732295"/>
                <a:chExt cx="685827" cy="643432"/>
              </a:xfrm>
            </p:grpSpPr>
            <p:sp>
              <p:nvSpPr>
                <p:cNvPr id="26029" name="Google Shape;26029;p83"/>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30" name="Google Shape;26030;p83"/>
                <p:cNvGrpSpPr/>
                <p:nvPr/>
              </p:nvGrpSpPr>
              <p:grpSpPr>
                <a:xfrm>
                  <a:off x="2158948" y="1732295"/>
                  <a:ext cx="556396" cy="333108"/>
                  <a:chOff x="2158948" y="1732295"/>
                  <a:chExt cx="556396" cy="333108"/>
                </a:xfrm>
              </p:grpSpPr>
              <p:cxnSp>
                <p:nvCxnSpPr>
                  <p:cNvPr id="26031" name="Google Shape;26031;p83"/>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26032" name="Google Shape;26032;p83"/>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33" name="Google Shape;26033;p83"/>
                <p:cNvGrpSpPr/>
                <p:nvPr/>
              </p:nvGrpSpPr>
              <p:grpSpPr>
                <a:xfrm>
                  <a:off x="2159908" y="2065057"/>
                  <a:ext cx="550884" cy="310670"/>
                  <a:chOff x="2159908" y="2065057"/>
                  <a:chExt cx="550884" cy="310670"/>
                </a:xfrm>
              </p:grpSpPr>
              <p:cxnSp>
                <p:nvCxnSpPr>
                  <p:cNvPr id="26034" name="Google Shape;26034;p83"/>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26035" name="Google Shape;26035;p83"/>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26036" name="Google Shape;26036;p83"/>
          <p:cNvGrpSpPr/>
          <p:nvPr/>
        </p:nvGrpSpPr>
        <p:grpSpPr>
          <a:xfrm>
            <a:off x="706399" y="1556837"/>
            <a:ext cx="962651" cy="810058"/>
            <a:chOff x="844912" y="1681380"/>
            <a:chExt cx="935611" cy="787305"/>
          </a:xfrm>
        </p:grpSpPr>
        <p:grpSp>
          <p:nvGrpSpPr>
            <p:cNvPr id="26037" name="Google Shape;26037;p83"/>
            <p:cNvGrpSpPr/>
            <p:nvPr/>
          </p:nvGrpSpPr>
          <p:grpSpPr>
            <a:xfrm>
              <a:off x="844912" y="1819635"/>
              <a:ext cx="329836" cy="510016"/>
              <a:chOff x="844912" y="1819635"/>
              <a:chExt cx="329836" cy="510016"/>
            </a:xfrm>
          </p:grpSpPr>
          <p:sp>
            <p:nvSpPr>
              <p:cNvPr id="26038" name="Google Shape;26038;p83"/>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9" name="Google Shape;26039;p83"/>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0" name="Google Shape;26040;p83"/>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1" name="Google Shape;26041;p83"/>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2" name="Google Shape;26042;p83"/>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3" name="Google Shape;26043;p83"/>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44" name="Google Shape;26044;p83"/>
            <p:cNvGrpSpPr/>
            <p:nvPr/>
          </p:nvGrpSpPr>
          <p:grpSpPr>
            <a:xfrm>
              <a:off x="1284601" y="2158168"/>
              <a:ext cx="495923" cy="310517"/>
              <a:chOff x="1284601" y="2158168"/>
              <a:chExt cx="495923" cy="310517"/>
            </a:xfrm>
          </p:grpSpPr>
          <p:sp>
            <p:nvSpPr>
              <p:cNvPr id="26045" name="Google Shape;26045;p83"/>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46" name="Google Shape;26046;p83"/>
              <p:cNvGrpSpPr/>
              <p:nvPr/>
            </p:nvGrpSpPr>
            <p:grpSpPr>
              <a:xfrm>
                <a:off x="1507666" y="2158168"/>
                <a:ext cx="272858" cy="310517"/>
                <a:chOff x="1507666" y="2158168"/>
                <a:chExt cx="272858" cy="310517"/>
              </a:xfrm>
            </p:grpSpPr>
            <p:grpSp>
              <p:nvGrpSpPr>
                <p:cNvPr id="26047" name="Google Shape;26047;p83"/>
                <p:cNvGrpSpPr/>
                <p:nvPr/>
              </p:nvGrpSpPr>
              <p:grpSpPr>
                <a:xfrm>
                  <a:off x="1507666" y="2176104"/>
                  <a:ext cx="166395" cy="273149"/>
                  <a:chOff x="1507666" y="2176104"/>
                  <a:chExt cx="166395" cy="273149"/>
                </a:xfrm>
              </p:grpSpPr>
              <p:sp>
                <p:nvSpPr>
                  <p:cNvPr id="26048" name="Google Shape;26048;p83"/>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9" name="Google Shape;26049;p83"/>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0" name="Google Shape;26050;p83"/>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1" name="Google Shape;26051;p83"/>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2" name="Google Shape;26052;p83"/>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3" name="Google Shape;26053;p83"/>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4" name="Google Shape;26054;p83"/>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55" name="Google Shape;26055;p83"/>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6" name="Google Shape;26056;p83"/>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057" name="Google Shape;26057;p83"/>
            <p:cNvGrpSpPr/>
            <p:nvPr/>
          </p:nvGrpSpPr>
          <p:grpSpPr>
            <a:xfrm>
              <a:off x="1284601" y="1681380"/>
              <a:ext cx="495923" cy="310517"/>
              <a:chOff x="1284601" y="1681380"/>
              <a:chExt cx="495923" cy="310517"/>
            </a:xfrm>
          </p:grpSpPr>
          <p:sp>
            <p:nvSpPr>
              <p:cNvPr id="26058" name="Google Shape;26058;p83"/>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59" name="Google Shape;26059;p83"/>
              <p:cNvGrpSpPr/>
              <p:nvPr/>
            </p:nvGrpSpPr>
            <p:grpSpPr>
              <a:xfrm>
                <a:off x="1507666" y="1681380"/>
                <a:ext cx="272858" cy="310517"/>
                <a:chOff x="1507666" y="1681380"/>
                <a:chExt cx="272858" cy="310517"/>
              </a:xfrm>
            </p:grpSpPr>
            <p:grpSp>
              <p:nvGrpSpPr>
                <p:cNvPr id="26060" name="Google Shape;26060;p83"/>
                <p:cNvGrpSpPr/>
                <p:nvPr/>
              </p:nvGrpSpPr>
              <p:grpSpPr>
                <a:xfrm>
                  <a:off x="1507666" y="1700120"/>
                  <a:ext cx="166395" cy="272984"/>
                  <a:chOff x="1507666" y="1700120"/>
                  <a:chExt cx="166395" cy="272984"/>
                </a:xfrm>
              </p:grpSpPr>
              <p:sp>
                <p:nvSpPr>
                  <p:cNvPr id="26061" name="Google Shape;26061;p83"/>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2" name="Google Shape;26062;p83"/>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3" name="Google Shape;26063;p83"/>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4" name="Google Shape;26064;p83"/>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5" name="Google Shape;26065;p83"/>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6" name="Google Shape;26066;p83"/>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7" name="Google Shape;26067;p83"/>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68" name="Google Shape;26068;p83"/>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9" name="Google Shape;26069;p83"/>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6070" name="Google Shape;26070;p83"/>
          <p:cNvGrpSpPr/>
          <p:nvPr/>
        </p:nvGrpSpPr>
        <p:grpSpPr>
          <a:xfrm>
            <a:off x="6815339" y="2324267"/>
            <a:ext cx="1622269" cy="552443"/>
            <a:chOff x="6894650" y="2574740"/>
            <a:chExt cx="1445100" cy="492111"/>
          </a:xfrm>
        </p:grpSpPr>
        <p:sp>
          <p:nvSpPr>
            <p:cNvPr id="26071" name="Google Shape;26071;p83"/>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2" name="Google Shape;26072;p83"/>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3" name="Google Shape;26073;p83"/>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4" name="Google Shape;26074;p83"/>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5" name="Google Shape;26075;p83"/>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076" name="Google Shape;26076;p83"/>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26077" name="Google Shape;26077;p83"/>
          <p:cNvGrpSpPr/>
          <p:nvPr/>
        </p:nvGrpSpPr>
        <p:grpSpPr>
          <a:xfrm>
            <a:off x="6834882" y="3698522"/>
            <a:ext cx="1583206" cy="475705"/>
            <a:chOff x="6953919" y="3907920"/>
            <a:chExt cx="1377300" cy="475705"/>
          </a:xfrm>
        </p:grpSpPr>
        <p:cxnSp>
          <p:nvCxnSpPr>
            <p:cNvPr id="26078" name="Google Shape;26078;p83"/>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26079" name="Google Shape;26079;p83"/>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26080" name="Google Shape;26080;p83"/>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26081" name="Google Shape;26081;p83"/>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26082" name="Google Shape;26082;p83"/>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26083" name="Google Shape;26083;p83"/>
          <p:cNvGrpSpPr/>
          <p:nvPr/>
        </p:nvGrpSpPr>
        <p:grpSpPr>
          <a:xfrm>
            <a:off x="2338470" y="2459668"/>
            <a:ext cx="836286" cy="824529"/>
            <a:chOff x="2389399" y="2595741"/>
            <a:chExt cx="812796" cy="801369"/>
          </a:xfrm>
        </p:grpSpPr>
        <p:grpSp>
          <p:nvGrpSpPr>
            <p:cNvPr id="26084" name="Google Shape;26084;p83"/>
            <p:cNvGrpSpPr/>
            <p:nvPr/>
          </p:nvGrpSpPr>
          <p:grpSpPr>
            <a:xfrm>
              <a:off x="2492145" y="2881565"/>
              <a:ext cx="607300" cy="229751"/>
              <a:chOff x="2492145" y="2881565"/>
              <a:chExt cx="607300" cy="229751"/>
            </a:xfrm>
          </p:grpSpPr>
          <p:sp>
            <p:nvSpPr>
              <p:cNvPr id="26085" name="Google Shape;26085;p83"/>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6" name="Google Shape;26086;p83"/>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7" name="Google Shape;26087;p83"/>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88" name="Google Shape;26088;p83"/>
            <p:cNvGrpSpPr/>
            <p:nvPr/>
          </p:nvGrpSpPr>
          <p:grpSpPr>
            <a:xfrm>
              <a:off x="2389399" y="2595741"/>
              <a:ext cx="812796" cy="296825"/>
              <a:chOff x="2389399" y="2595741"/>
              <a:chExt cx="812796" cy="296825"/>
            </a:xfrm>
          </p:grpSpPr>
          <p:grpSp>
            <p:nvGrpSpPr>
              <p:cNvPr id="26089" name="Google Shape;26089;p83"/>
              <p:cNvGrpSpPr/>
              <p:nvPr/>
            </p:nvGrpSpPr>
            <p:grpSpPr>
              <a:xfrm>
                <a:off x="2389399" y="2595741"/>
                <a:ext cx="363638" cy="296825"/>
                <a:chOff x="2389399" y="2595741"/>
                <a:chExt cx="363638" cy="296825"/>
              </a:xfrm>
            </p:grpSpPr>
            <p:grpSp>
              <p:nvGrpSpPr>
                <p:cNvPr id="26090" name="Google Shape;26090;p83"/>
                <p:cNvGrpSpPr/>
                <p:nvPr/>
              </p:nvGrpSpPr>
              <p:grpSpPr>
                <a:xfrm>
                  <a:off x="2493852" y="2794333"/>
                  <a:ext cx="259185" cy="98232"/>
                  <a:chOff x="2493852" y="2794333"/>
                  <a:chExt cx="259185" cy="98232"/>
                </a:xfrm>
              </p:grpSpPr>
              <p:sp>
                <p:nvSpPr>
                  <p:cNvPr id="26091" name="Google Shape;26091;p83"/>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2" name="Google Shape;26092;p83"/>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3" name="Google Shape;26093;p83"/>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94" name="Google Shape;26094;p83"/>
                <p:cNvGrpSpPr/>
                <p:nvPr/>
              </p:nvGrpSpPr>
              <p:grpSpPr>
                <a:xfrm>
                  <a:off x="2389399" y="2595741"/>
                  <a:ext cx="224343" cy="182054"/>
                  <a:chOff x="2389399" y="2595741"/>
                  <a:chExt cx="224343" cy="182054"/>
                </a:xfrm>
              </p:grpSpPr>
              <p:sp>
                <p:nvSpPr>
                  <p:cNvPr id="26095" name="Google Shape;26095;p83"/>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6" name="Google Shape;26096;p83"/>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097" name="Google Shape;26097;p83"/>
              <p:cNvGrpSpPr/>
              <p:nvPr/>
            </p:nvGrpSpPr>
            <p:grpSpPr>
              <a:xfrm>
                <a:off x="2683630" y="2595741"/>
                <a:ext cx="224334" cy="296825"/>
                <a:chOff x="2683630" y="2595741"/>
                <a:chExt cx="224334" cy="296825"/>
              </a:xfrm>
            </p:grpSpPr>
            <p:grpSp>
              <p:nvGrpSpPr>
                <p:cNvPr id="26098" name="Google Shape;26098;p83"/>
                <p:cNvGrpSpPr/>
                <p:nvPr/>
              </p:nvGrpSpPr>
              <p:grpSpPr>
                <a:xfrm>
                  <a:off x="2788083" y="2794333"/>
                  <a:ext cx="15356" cy="98232"/>
                  <a:chOff x="2788083" y="2794333"/>
                  <a:chExt cx="15356" cy="98232"/>
                </a:xfrm>
              </p:grpSpPr>
              <p:sp>
                <p:nvSpPr>
                  <p:cNvPr id="26099" name="Google Shape;26099;p83"/>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0" name="Google Shape;26100;p83"/>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1" name="Google Shape;26101;p83"/>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02" name="Google Shape;26102;p83"/>
                <p:cNvGrpSpPr/>
                <p:nvPr/>
              </p:nvGrpSpPr>
              <p:grpSpPr>
                <a:xfrm>
                  <a:off x="2683630" y="2595741"/>
                  <a:ext cx="224334" cy="182054"/>
                  <a:chOff x="2683630" y="2595741"/>
                  <a:chExt cx="224334" cy="182054"/>
                </a:xfrm>
              </p:grpSpPr>
              <p:sp>
                <p:nvSpPr>
                  <p:cNvPr id="26103" name="Google Shape;26103;p83"/>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4" name="Google Shape;26104;p83"/>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05" name="Google Shape;26105;p83"/>
              <p:cNvGrpSpPr/>
              <p:nvPr/>
            </p:nvGrpSpPr>
            <p:grpSpPr>
              <a:xfrm>
                <a:off x="2838475" y="2595741"/>
                <a:ext cx="363719" cy="296825"/>
                <a:chOff x="2838475" y="2595741"/>
                <a:chExt cx="363719" cy="296825"/>
              </a:xfrm>
            </p:grpSpPr>
            <p:grpSp>
              <p:nvGrpSpPr>
                <p:cNvPr id="26106" name="Google Shape;26106;p83"/>
                <p:cNvGrpSpPr/>
                <p:nvPr/>
              </p:nvGrpSpPr>
              <p:grpSpPr>
                <a:xfrm>
                  <a:off x="2838475" y="2794333"/>
                  <a:ext cx="259185" cy="98232"/>
                  <a:chOff x="2838475" y="2794333"/>
                  <a:chExt cx="259185" cy="98232"/>
                </a:xfrm>
              </p:grpSpPr>
              <p:sp>
                <p:nvSpPr>
                  <p:cNvPr id="26107" name="Google Shape;26107;p83"/>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8" name="Google Shape;26108;p83"/>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9" name="Google Shape;26109;p83"/>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0" name="Google Shape;26110;p83"/>
                <p:cNvGrpSpPr/>
                <p:nvPr/>
              </p:nvGrpSpPr>
              <p:grpSpPr>
                <a:xfrm>
                  <a:off x="2977852" y="2595741"/>
                  <a:ext cx="224343" cy="182054"/>
                  <a:chOff x="2977852" y="2595741"/>
                  <a:chExt cx="224343" cy="182054"/>
                </a:xfrm>
              </p:grpSpPr>
              <p:sp>
                <p:nvSpPr>
                  <p:cNvPr id="26111" name="Google Shape;26111;p83"/>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2" name="Google Shape;26112;p83"/>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6113" name="Google Shape;26113;p83"/>
            <p:cNvGrpSpPr/>
            <p:nvPr/>
          </p:nvGrpSpPr>
          <p:grpSpPr>
            <a:xfrm>
              <a:off x="2389399" y="3100241"/>
              <a:ext cx="812796" cy="296869"/>
              <a:chOff x="2389399" y="3100241"/>
              <a:chExt cx="812796" cy="296869"/>
            </a:xfrm>
          </p:grpSpPr>
          <p:grpSp>
            <p:nvGrpSpPr>
              <p:cNvPr id="26114" name="Google Shape;26114;p83"/>
              <p:cNvGrpSpPr/>
              <p:nvPr/>
            </p:nvGrpSpPr>
            <p:grpSpPr>
              <a:xfrm>
                <a:off x="2683630" y="3100241"/>
                <a:ext cx="224334" cy="296869"/>
                <a:chOff x="2683630" y="3100241"/>
                <a:chExt cx="224334" cy="296869"/>
              </a:xfrm>
            </p:grpSpPr>
            <p:grpSp>
              <p:nvGrpSpPr>
                <p:cNvPr id="26115" name="Google Shape;26115;p83"/>
                <p:cNvGrpSpPr/>
                <p:nvPr/>
              </p:nvGrpSpPr>
              <p:grpSpPr>
                <a:xfrm>
                  <a:off x="2788083" y="3100241"/>
                  <a:ext cx="15356" cy="98237"/>
                  <a:chOff x="2788083" y="3100241"/>
                  <a:chExt cx="15356" cy="98237"/>
                </a:xfrm>
              </p:grpSpPr>
              <p:sp>
                <p:nvSpPr>
                  <p:cNvPr id="26116" name="Google Shape;26116;p83"/>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7" name="Google Shape;26117;p83"/>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8" name="Google Shape;26118;p83"/>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19" name="Google Shape;26119;p83"/>
                <p:cNvGrpSpPr/>
                <p:nvPr/>
              </p:nvGrpSpPr>
              <p:grpSpPr>
                <a:xfrm>
                  <a:off x="2683630" y="3215065"/>
                  <a:ext cx="224334" cy="182045"/>
                  <a:chOff x="2683630" y="3215065"/>
                  <a:chExt cx="224334" cy="182045"/>
                </a:xfrm>
              </p:grpSpPr>
              <p:sp>
                <p:nvSpPr>
                  <p:cNvPr id="26120" name="Google Shape;26120;p83"/>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1" name="Google Shape;26121;p83"/>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22" name="Google Shape;26122;p83"/>
              <p:cNvGrpSpPr/>
              <p:nvPr/>
            </p:nvGrpSpPr>
            <p:grpSpPr>
              <a:xfrm>
                <a:off x="2389399" y="3100241"/>
                <a:ext cx="363638" cy="296869"/>
                <a:chOff x="2389399" y="3100241"/>
                <a:chExt cx="363638" cy="296869"/>
              </a:xfrm>
            </p:grpSpPr>
            <p:grpSp>
              <p:nvGrpSpPr>
                <p:cNvPr id="26123" name="Google Shape;26123;p83"/>
                <p:cNvGrpSpPr/>
                <p:nvPr/>
              </p:nvGrpSpPr>
              <p:grpSpPr>
                <a:xfrm>
                  <a:off x="2493852" y="3100241"/>
                  <a:ext cx="259185" cy="98237"/>
                  <a:chOff x="2493852" y="3100241"/>
                  <a:chExt cx="259185" cy="98237"/>
                </a:xfrm>
              </p:grpSpPr>
              <p:sp>
                <p:nvSpPr>
                  <p:cNvPr id="26124" name="Google Shape;26124;p83"/>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5" name="Google Shape;26125;p83"/>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6" name="Google Shape;26126;p83"/>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27" name="Google Shape;26127;p83"/>
                <p:cNvGrpSpPr/>
                <p:nvPr/>
              </p:nvGrpSpPr>
              <p:grpSpPr>
                <a:xfrm>
                  <a:off x="2389399" y="3215065"/>
                  <a:ext cx="224343" cy="182045"/>
                  <a:chOff x="2389399" y="3215065"/>
                  <a:chExt cx="224343" cy="182045"/>
                </a:xfrm>
              </p:grpSpPr>
              <p:sp>
                <p:nvSpPr>
                  <p:cNvPr id="26128" name="Google Shape;26128;p83"/>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9" name="Google Shape;26129;p83"/>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130" name="Google Shape;26130;p83"/>
              <p:cNvGrpSpPr/>
              <p:nvPr/>
            </p:nvGrpSpPr>
            <p:grpSpPr>
              <a:xfrm>
                <a:off x="2838475" y="3100241"/>
                <a:ext cx="363719" cy="296869"/>
                <a:chOff x="2838475" y="3100241"/>
                <a:chExt cx="363719" cy="296869"/>
              </a:xfrm>
            </p:grpSpPr>
            <p:grpSp>
              <p:nvGrpSpPr>
                <p:cNvPr id="26131" name="Google Shape;26131;p83"/>
                <p:cNvGrpSpPr/>
                <p:nvPr/>
              </p:nvGrpSpPr>
              <p:grpSpPr>
                <a:xfrm>
                  <a:off x="2838475" y="3100241"/>
                  <a:ext cx="259185" cy="98237"/>
                  <a:chOff x="2838475" y="3100241"/>
                  <a:chExt cx="259185" cy="98237"/>
                </a:xfrm>
              </p:grpSpPr>
              <p:sp>
                <p:nvSpPr>
                  <p:cNvPr id="26132" name="Google Shape;26132;p83"/>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3" name="Google Shape;26133;p83"/>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4" name="Google Shape;26134;p83"/>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35" name="Google Shape;26135;p83"/>
                <p:cNvGrpSpPr/>
                <p:nvPr/>
              </p:nvGrpSpPr>
              <p:grpSpPr>
                <a:xfrm>
                  <a:off x="2977852" y="3215065"/>
                  <a:ext cx="224343" cy="182045"/>
                  <a:chOff x="2977852" y="3215065"/>
                  <a:chExt cx="224343" cy="182045"/>
                </a:xfrm>
              </p:grpSpPr>
              <p:sp>
                <p:nvSpPr>
                  <p:cNvPr id="26136" name="Google Shape;26136;p83"/>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7" name="Google Shape;26137;p83"/>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41" name="Shape 26141"/>
        <p:cNvGrpSpPr/>
        <p:nvPr/>
      </p:nvGrpSpPr>
      <p:grpSpPr>
        <a:xfrm>
          <a:off x="0" y="0"/>
          <a:ext cx="0" cy="0"/>
          <a:chOff x="0" y="0"/>
          <a:chExt cx="0" cy="0"/>
        </a:xfrm>
      </p:grpSpPr>
      <p:grpSp>
        <p:nvGrpSpPr>
          <p:cNvPr id="26142" name="Google Shape;26142;p84"/>
          <p:cNvGrpSpPr/>
          <p:nvPr/>
        </p:nvGrpSpPr>
        <p:grpSpPr>
          <a:xfrm>
            <a:off x="702088" y="3155922"/>
            <a:ext cx="2390414" cy="1024800"/>
            <a:chOff x="728925" y="3296613"/>
            <a:chExt cx="2390414" cy="1024800"/>
          </a:xfrm>
        </p:grpSpPr>
        <p:grpSp>
          <p:nvGrpSpPr>
            <p:cNvPr id="26143" name="Google Shape;26143;p84"/>
            <p:cNvGrpSpPr/>
            <p:nvPr/>
          </p:nvGrpSpPr>
          <p:grpSpPr>
            <a:xfrm>
              <a:off x="728925" y="3619800"/>
              <a:ext cx="2390414" cy="500893"/>
              <a:chOff x="728925" y="3619800"/>
              <a:chExt cx="2390414" cy="500893"/>
            </a:xfrm>
          </p:grpSpPr>
          <p:sp>
            <p:nvSpPr>
              <p:cNvPr id="26144" name="Google Shape;26144;p84"/>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26145" name="Google Shape;26145;p84"/>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26146" name="Google Shape;26146;p84"/>
            <p:cNvGrpSpPr/>
            <p:nvPr/>
          </p:nvGrpSpPr>
          <p:grpSpPr>
            <a:xfrm>
              <a:off x="1348050" y="3296613"/>
              <a:ext cx="1706152" cy="1024800"/>
              <a:chOff x="1348050" y="3296613"/>
              <a:chExt cx="1706152" cy="1024800"/>
            </a:xfrm>
          </p:grpSpPr>
          <p:sp>
            <p:nvSpPr>
              <p:cNvPr id="26147" name="Google Shape;26147;p84"/>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26148" name="Google Shape;26148;p84"/>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26149" name="Google Shape;26149;p84"/>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26150" name="Google Shape;26150;p84"/>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26151" name="Google Shape;26151;p84"/>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26152" name="Google Shape;26152;p84"/>
            <p:cNvGrpSpPr/>
            <p:nvPr/>
          </p:nvGrpSpPr>
          <p:grpSpPr>
            <a:xfrm>
              <a:off x="1455707" y="3654858"/>
              <a:ext cx="1491150" cy="417657"/>
              <a:chOff x="1455707" y="3654858"/>
              <a:chExt cx="1491150" cy="417657"/>
            </a:xfrm>
          </p:grpSpPr>
          <p:sp>
            <p:nvSpPr>
              <p:cNvPr id="26153" name="Google Shape;26153;p84"/>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4" name="Google Shape;26154;p84"/>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5" name="Google Shape;26155;p84"/>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6" name="Google Shape;26156;p84"/>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7" name="Google Shape;26157;p84"/>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8" name="Google Shape;26158;p84"/>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9" name="Google Shape;26159;p84"/>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0" name="Google Shape;26160;p84"/>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1" name="Google Shape;26161;p84"/>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2" name="Google Shape;26162;p84"/>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3" name="Google Shape;26163;p84"/>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4" name="Google Shape;26164;p84"/>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5" name="Google Shape;26165;p84"/>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6" name="Google Shape;26166;p84"/>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7" name="Google Shape;26167;p84"/>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8" name="Google Shape;26168;p84"/>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9" name="Google Shape;26169;p84"/>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0" name="Google Shape;26170;p84"/>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1" name="Google Shape;26171;p84"/>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2" name="Google Shape;26172;p84"/>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26173" name="Google Shape;26173;p84"/>
          <p:cNvGraphicFramePr/>
          <p:nvPr/>
        </p:nvGraphicFramePr>
        <p:xfrm>
          <a:off x="5937787" y="2153834"/>
          <a:ext cx="3000000" cy="3000000"/>
        </p:xfrm>
        <a:graphic>
          <a:graphicData uri="http://schemas.openxmlformats.org/drawingml/2006/table">
            <a:tbl>
              <a:tblPr>
                <a:noFill/>
                <a:tableStyleId>{7960D48B-1B70-4122-8B0A-88DD2FC5A2D5}</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26174" name="Google Shape;26174;p84"/>
          <p:cNvGrpSpPr/>
          <p:nvPr/>
        </p:nvGrpSpPr>
        <p:grpSpPr>
          <a:xfrm>
            <a:off x="710464" y="981599"/>
            <a:ext cx="2396505" cy="976502"/>
            <a:chOff x="749309" y="1112739"/>
            <a:chExt cx="2371603" cy="976502"/>
          </a:xfrm>
        </p:grpSpPr>
        <p:grpSp>
          <p:nvGrpSpPr>
            <p:cNvPr id="26175" name="Google Shape;26175;p84"/>
            <p:cNvGrpSpPr/>
            <p:nvPr/>
          </p:nvGrpSpPr>
          <p:grpSpPr>
            <a:xfrm>
              <a:off x="1092126" y="1112739"/>
              <a:ext cx="2028786" cy="975464"/>
              <a:chOff x="1092126" y="1112739"/>
              <a:chExt cx="2028786" cy="975464"/>
            </a:xfrm>
          </p:grpSpPr>
          <p:sp>
            <p:nvSpPr>
              <p:cNvPr id="26176" name="Google Shape;26176;p84"/>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7" name="Google Shape;26177;p84"/>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8" name="Google Shape;26178;p84"/>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9" name="Google Shape;26179;p84"/>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0" name="Google Shape;26180;p84"/>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1" name="Google Shape;26181;p84"/>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2" name="Google Shape;26182;p84"/>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3" name="Google Shape;26183;p84"/>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4" name="Google Shape;26184;p84"/>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5" name="Google Shape;26185;p84"/>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6" name="Google Shape;26186;p84"/>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7" name="Google Shape;26187;p84"/>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8" name="Google Shape;26188;p84"/>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9" name="Google Shape;26189;p84"/>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0" name="Google Shape;26190;p84"/>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1" name="Google Shape;26191;p84"/>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2" name="Google Shape;26192;p84"/>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3" name="Google Shape;26193;p84"/>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4" name="Google Shape;26194;p84"/>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5" name="Google Shape;26195;p84"/>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6" name="Google Shape;26196;p84"/>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7" name="Google Shape;26197;p84"/>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8" name="Google Shape;26198;p84"/>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9" name="Google Shape;26199;p84"/>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00" name="Google Shape;26200;p84"/>
            <p:cNvGrpSpPr/>
            <p:nvPr/>
          </p:nvGrpSpPr>
          <p:grpSpPr>
            <a:xfrm>
              <a:off x="749309" y="1112739"/>
              <a:ext cx="314700" cy="975464"/>
              <a:chOff x="749309" y="1112739"/>
              <a:chExt cx="314700" cy="975464"/>
            </a:xfrm>
          </p:grpSpPr>
          <p:sp>
            <p:nvSpPr>
              <p:cNvPr id="26201" name="Google Shape;26201;p84"/>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2" name="Google Shape;26202;p84"/>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3" name="Google Shape;26203;p84"/>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4" name="Google Shape;26204;p84"/>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205" name="Google Shape;26205;p8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6" name="Google Shape;26206;p8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7" name="Google Shape;26207;p8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8" name="Google Shape;26208;p8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6209" name="Google Shape;26209;p84"/>
          <p:cNvGraphicFramePr/>
          <p:nvPr/>
        </p:nvGraphicFramePr>
        <p:xfrm>
          <a:off x="5937812" y="981584"/>
          <a:ext cx="3000000" cy="3000000"/>
        </p:xfrm>
        <a:graphic>
          <a:graphicData uri="http://schemas.openxmlformats.org/drawingml/2006/table">
            <a:tbl>
              <a:tblPr>
                <a:noFill/>
                <a:tableStyleId>{7960D48B-1B70-4122-8B0A-88DD2FC5A2D5}</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26210" name="Google Shape;26210;p84"/>
          <p:cNvGraphicFramePr/>
          <p:nvPr/>
        </p:nvGraphicFramePr>
        <p:xfrm>
          <a:off x="3358675" y="2153834"/>
          <a:ext cx="3000000" cy="3000000"/>
        </p:xfrm>
        <a:graphic>
          <a:graphicData uri="http://schemas.openxmlformats.org/drawingml/2006/table">
            <a:tbl>
              <a:tblPr>
                <a:noFill/>
                <a:tableStyleId>{7960D48B-1B70-4122-8B0A-88DD2FC5A2D5}</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26211" name="Google Shape;26211;p84"/>
          <p:cNvGrpSpPr/>
          <p:nvPr/>
        </p:nvGrpSpPr>
        <p:grpSpPr>
          <a:xfrm>
            <a:off x="3360661" y="3144795"/>
            <a:ext cx="2363377" cy="1047062"/>
            <a:chOff x="3358399" y="3285485"/>
            <a:chExt cx="2363377" cy="1047062"/>
          </a:xfrm>
        </p:grpSpPr>
        <p:grpSp>
          <p:nvGrpSpPr>
            <p:cNvPr id="26212" name="Google Shape;26212;p84"/>
            <p:cNvGrpSpPr/>
            <p:nvPr/>
          </p:nvGrpSpPr>
          <p:grpSpPr>
            <a:xfrm>
              <a:off x="3358412" y="3285485"/>
              <a:ext cx="2363244" cy="139500"/>
              <a:chOff x="3358412" y="3285485"/>
              <a:chExt cx="2363244" cy="139500"/>
            </a:xfrm>
          </p:grpSpPr>
          <p:sp>
            <p:nvSpPr>
              <p:cNvPr id="26213" name="Google Shape;26213;p84"/>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4" name="Google Shape;26214;p84"/>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5" name="Google Shape;26215;p84"/>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6" name="Google Shape;26216;p84"/>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7" name="Google Shape;26217;p84"/>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18" name="Google Shape;26218;p84"/>
            <p:cNvGrpSpPr/>
            <p:nvPr/>
          </p:nvGrpSpPr>
          <p:grpSpPr>
            <a:xfrm>
              <a:off x="3358412" y="3466996"/>
              <a:ext cx="2363244" cy="139500"/>
              <a:chOff x="3358412" y="3466996"/>
              <a:chExt cx="2363244" cy="139500"/>
            </a:xfrm>
          </p:grpSpPr>
          <p:sp>
            <p:nvSpPr>
              <p:cNvPr id="26219" name="Google Shape;26219;p84"/>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0" name="Google Shape;26220;p84"/>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1" name="Google Shape;26221;p84"/>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2" name="Google Shape;26222;p84"/>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3" name="Google Shape;26223;p84"/>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24" name="Google Shape;26224;p84"/>
            <p:cNvGrpSpPr/>
            <p:nvPr/>
          </p:nvGrpSpPr>
          <p:grpSpPr>
            <a:xfrm>
              <a:off x="3358412" y="3648507"/>
              <a:ext cx="2363244" cy="139500"/>
              <a:chOff x="3358412" y="3648507"/>
              <a:chExt cx="2363244" cy="139500"/>
            </a:xfrm>
          </p:grpSpPr>
          <p:sp>
            <p:nvSpPr>
              <p:cNvPr id="26225" name="Google Shape;26225;p84"/>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6" name="Google Shape;26226;p84"/>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7" name="Google Shape;26227;p84"/>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8" name="Google Shape;26228;p84"/>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9" name="Google Shape;26229;p84"/>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0" name="Google Shape;26230;p84"/>
            <p:cNvGrpSpPr/>
            <p:nvPr/>
          </p:nvGrpSpPr>
          <p:grpSpPr>
            <a:xfrm>
              <a:off x="3358412" y="3830018"/>
              <a:ext cx="2363244" cy="139500"/>
              <a:chOff x="3358412" y="3830018"/>
              <a:chExt cx="2363244" cy="139500"/>
            </a:xfrm>
          </p:grpSpPr>
          <p:sp>
            <p:nvSpPr>
              <p:cNvPr id="26231" name="Google Shape;26231;p84"/>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2" name="Google Shape;26232;p84"/>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3" name="Google Shape;26233;p84"/>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4" name="Google Shape;26234;p84"/>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5" name="Google Shape;26235;p84"/>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36" name="Google Shape;26236;p84"/>
            <p:cNvGrpSpPr/>
            <p:nvPr/>
          </p:nvGrpSpPr>
          <p:grpSpPr>
            <a:xfrm>
              <a:off x="3358399" y="4011514"/>
              <a:ext cx="2363377" cy="139537"/>
              <a:chOff x="3294800" y="4134603"/>
              <a:chExt cx="2638876" cy="152400"/>
            </a:xfrm>
          </p:grpSpPr>
          <p:sp>
            <p:nvSpPr>
              <p:cNvPr id="26237" name="Google Shape;26237;p8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8" name="Google Shape;26238;p8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9" name="Google Shape;26239;p8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0" name="Google Shape;26240;p8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1" name="Google Shape;26241;p8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42" name="Google Shape;26242;p84"/>
            <p:cNvGrpSpPr/>
            <p:nvPr/>
          </p:nvGrpSpPr>
          <p:grpSpPr>
            <a:xfrm>
              <a:off x="3358399" y="4193010"/>
              <a:ext cx="2363377" cy="139537"/>
              <a:chOff x="3294800" y="4134603"/>
              <a:chExt cx="2638876" cy="152400"/>
            </a:xfrm>
          </p:grpSpPr>
          <p:sp>
            <p:nvSpPr>
              <p:cNvPr id="26243" name="Google Shape;26243;p84"/>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4" name="Google Shape;26244;p84"/>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5" name="Google Shape;26245;p84"/>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6" name="Google Shape;26246;p84"/>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7" name="Google Shape;26247;p84"/>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26248" name="Google Shape;26248;p84"/>
          <p:cNvGraphicFramePr/>
          <p:nvPr/>
        </p:nvGraphicFramePr>
        <p:xfrm>
          <a:off x="711463" y="2153834"/>
          <a:ext cx="3000000" cy="3000000"/>
        </p:xfrm>
        <a:graphic>
          <a:graphicData uri="http://schemas.openxmlformats.org/drawingml/2006/table">
            <a:tbl>
              <a:tblPr>
                <a:noFill/>
                <a:tableStyleId>{7960D48B-1B70-4122-8B0A-88DD2FC5A2D5}</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26249" name="Google Shape;26249;p84"/>
          <p:cNvGrpSpPr/>
          <p:nvPr/>
        </p:nvGrpSpPr>
        <p:grpSpPr>
          <a:xfrm>
            <a:off x="4161132" y="2557649"/>
            <a:ext cx="1302095" cy="60959"/>
            <a:chOff x="3558802" y="4011427"/>
            <a:chExt cx="1866000" cy="111300"/>
          </a:xfrm>
        </p:grpSpPr>
        <p:sp>
          <p:nvSpPr>
            <p:cNvPr id="26250" name="Google Shape;26250;p8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1" name="Google Shape;26251;p8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52" name="Google Shape;26252;p84"/>
          <p:cNvGrpSpPr/>
          <p:nvPr/>
        </p:nvGrpSpPr>
        <p:grpSpPr>
          <a:xfrm>
            <a:off x="4706620" y="2839808"/>
            <a:ext cx="914340" cy="60959"/>
            <a:chOff x="3558802" y="4011427"/>
            <a:chExt cx="1866000" cy="111300"/>
          </a:xfrm>
        </p:grpSpPr>
        <p:sp>
          <p:nvSpPr>
            <p:cNvPr id="26253" name="Google Shape;26253;p8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4" name="Google Shape;26254;p84"/>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55" name="Google Shape;26255;p84"/>
          <p:cNvGrpSpPr/>
          <p:nvPr/>
        </p:nvGrpSpPr>
        <p:grpSpPr>
          <a:xfrm>
            <a:off x="5871419" y="3167606"/>
            <a:ext cx="2522867" cy="1001454"/>
            <a:chOff x="1904318" y="789980"/>
            <a:chExt cx="1489472" cy="606868"/>
          </a:xfrm>
        </p:grpSpPr>
        <p:cxnSp>
          <p:nvCxnSpPr>
            <p:cNvPr id="26256" name="Google Shape;26256;p8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26257" name="Google Shape;26257;p8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26258" name="Google Shape;26258;p8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26259" name="Google Shape;26259;p84"/>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26260" name="Google Shape;26260;p84"/>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26261" name="Google Shape;26261;p84"/>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26262" name="Google Shape;26262;p84"/>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26263" name="Google Shape;26263;p8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4" name="Google Shape;26264;p8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5" name="Google Shape;26265;p8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6" name="Google Shape;26266;p8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7" name="Google Shape;26267;p8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8" name="Google Shape;26268;p8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9" name="Google Shape;26269;p84"/>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26270" name="Google Shape;26270;p84"/>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26271" name="Google Shape;26271;p84"/>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26272" name="Google Shape;26272;p8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273" name="Google Shape;26273;p84"/>
          <p:cNvGrpSpPr/>
          <p:nvPr/>
        </p:nvGrpSpPr>
        <p:grpSpPr>
          <a:xfrm>
            <a:off x="3355824" y="951642"/>
            <a:ext cx="2363393" cy="1005865"/>
            <a:chOff x="3292400" y="1193188"/>
            <a:chExt cx="2615240" cy="1131075"/>
          </a:xfrm>
        </p:grpSpPr>
        <p:sp>
          <p:nvSpPr>
            <p:cNvPr id="26274" name="Google Shape;26274;p84"/>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75" name="Google Shape;26275;p84"/>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76" name="Google Shape;26276;p84"/>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26277" name="Google Shape;26277;p84"/>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26278" name="Google Shape;26278;p84"/>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26279" name="Google Shape;26279;p84"/>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26280" name="Google Shape;26280;p84"/>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26281" name="Google Shape;26281;p84"/>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26282" name="Google Shape;26282;p84"/>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26283" name="Google Shape;26283;p84"/>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26284" name="Google Shape;26284;p84"/>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26285" name="Google Shape;26285;p84"/>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26286" name="Google Shape;26286;p84"/>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26287" name="Google Shape;26287;p84"/>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26288" name="Google Shape;26288;p84"/>
            <p:cNvGrpSpPr/>
            <p:nvPr/>
          </p:nvGrpSpPr>
          <p:grpSpPr>
            <a:xfrm>
              <a:off x="3748438" y="1378608"/>
              <a:ext cx="2159202" cy="903971"/>
              <a:chOff x="1683525" y="2179850"/>
              <a:chExt cx="4519050" cy="2134525"/>
            </a:xfrm>
          </p:grpSpPr>
          <p:sp>
            <p:nvSpPr>
              <p:cNvPr id="26289" name="Google Shape;26289;p8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0" name="Google Shape;26290;p8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1" name="Google Shape;26291;p8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2" name="Google Shape;26292;p8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3" name="Google Shape;26293;p8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4" name="Google Shape;26294;p8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5" name="Google Shape;26295;p8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6" name="Google Shape;26296;p8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7" name="Google Shape;26297;p8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8" name="Google Shape;26298;p8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299" name="Google Shape;26299;p8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26300" name="Google Shape;26300;p8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304" name="Shape 26304"/>
        <p:cNvGrpSpPr/>
        <p:nvPr/>
      </p:nvGrpSpPr>
      <p:grpSpPr>
        <a:xfrm>
          <a:off x="0" y="0"/>
          <a:ext cx="0" cy="0"/>
          <a:chOff x="0" y="0"/>
          <a:chExt cx="0" cy="0"/>
        </a:xfrm>
      </p:grpSpPr>
      <p:grpSp>
        <p:nvGrpSpPr>
          <p:cNvPr id="26305" name="Google Shape;26305;p85"/>
          <p:cNvGrpSpPr/>
          <p:nvPr/>
        </p:nvGrpSpPr>
        <p:grpSpPr>
          <a:xfrm>
            <a:off x="4796690" y="970936"/>
            <a:ext cx="745431" cy="718863"/>
            <a:chOff x="4249973" y="1201875"/>
            <a:chExt cx="1958568" cy="1888762"/>
          </a:xfrm>
        </p:grpSpPr>
        <p:sp>
          <p:nvSpPr>
            <p:cNvPr id="26306" name="Google Shape;26306;p85"/>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07" name="Google Shape;26307;p85"/>
            <p:cNvGrpSpPr/>
            <p:nvPr/>
          </p:nvGrpSpPr>
          <p:grpSpPr>
            <a:xfrm>
              <a:off x="5853086" y="1789142"/>
              <a:ext cx="355454" cy="1048099"/>
              <a:chOff x="5576108" y="2016725"/>
              <a:chExt cx="565200" cy="1666560"/>
            </a:xfrm>
          </p:grpSpPr>
          <p:sp>
            <p:nvSpPr>
              <p:cNvPr id="26308" name="Google Shape;26308;p85"/>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26309" name="Google Shape;26309;p8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0" name="Google Shape;26310;p85"/>
            <p:cNvGrpSpPr/>
            <p:nvPr/>
          </p:nvGrpSpPr>
          <p:grpSpPr>
            <a:xfrm>
              <a:off x="4869455" y="2691676"/>
              <a:ext cx="1013897" cy="398961"/>
              <a:chOff x="4012057" y="3451825"/>
              <a:chExt cx="1612175" cy="634379"/>
            </a:xfrm>
          </p:grpSpPr>
          <p:sp>
            <p:nvSpPr>
              <p:cNvPr id="26311" name="Google Shape;26311;p85"/>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26312" name="Google Shape;26312;p8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3" name="Google Shape;26313;p85"/>
            <p:cNvGrpSpPr/>
            <p:nvPr/>
          </p:nvGrpSpPr>
          <p:grpSpPr>
            <a:xfrm>
              <a:off x="4276937" y="2155961"/>
              <a:ext cx="651965" cy="891358"/>
              <a:chOff x="3069908" y="2599997"/>
              <a:chExt cx="1036675" cy="1417328"/>
            </a:xfrm>
          </p:grpSpPr>
          <p:sp>
            <p:nvSpPr>
              <p:cNvPr id="26314" name="Google Shape;26314;p85"/>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26315" name="Google Shape;26315;p8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6" name="Google Shape;26316;p85"/>
            <p:cNvGrpSpPr/>
            <p:nvPr/>
          </p:nvGrpSpPr>
          <p:grpSpPr>
            <a:xfrm>
              <a:off x="5054918" y="1201875"/>
              <a:ext cx="999548" cy="602711"/>
              <a:chOff x="4306958" y="1082925"/>
              <a:chExt cx="1589359" cy="958358"/>
            </a:xfrm>
          </p:grpSpPr>
          <p:sp>
            <p:nvSpPr>
              <p:cNvPr id="26317" name="Google Shape;26317;p85"/>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26318" name="Google Shape;26318;p8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19" name="Google Shape;26319;p85"/>
            <p:cNvGrpSpPr/>
            <p:nvPr/>
          </p:nvGrpSpPr>
          <p:grpSpPr>
            <a:xfrm>
              <a:off x="4249973" y="1303451"/>
              <a:ext cx="799317" cy="841334"/>
              <a:chOff x="3027033" y="1244439"/>
              <a:chExt cx="1270977" cy="1337786"/>
            </a:xfrm>
          </p:grpSpPr>
          <p:sp>
            <p:nvSpPr>
              <p:cNvPr id="26320" name="Google Shape;26320;p85"/>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26321" name="Google Shape;26321;p8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322" name="Google Shape;26322;p85"/>
          <p:cNvGrpSpPr/>
          <p:nvPr/>
        </p:nvGrpSpPr>
        <p:grpSpPr>
          <a:xfrm>
            <a:off x="713063" y="1849386"/>
            <a:ext cx="761767" cy="729896"/>
            <a:chOff x="2657744" y="2337745"/>
            <a:chExt cx="832987" cy="798137"/>
          </a:xfrm>
        </p:grpSpPr>
        <p:sp>
          <p:nvSpPr>
            <p:cNvPr id="26323" name="Google Shape;26323;p85"/>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4" name="Google Shape;26324;p85"/>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5" name="Google Shape;26325;p8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6" name="Google Shape;26326;p85"/>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7" name="Google Shape;26327;p8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8" name="Google Shape;26328;p8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29" name="Google Shape;26329;p85"/>
          <p:cNvGrpSpPr/>
          <p:nvPr/>
        </p:nvGrpSpPr>
        <p:grpSpPr>
          <a:xfrm>
            <a:off x="3224027" y="1852592"/>
            <a:ext cx="685569" cy="723586"/>
            <a:chOff x="3398134" y="2057755"/>
            <a:chExt cx="704087" cy="743130"/>
          </a:xfrm>
        </p:grpSpPr>
        <p:grpSp>
          <p:nvGrpSpPr>
            <p:cNvPr id="26330" name="Google Shape;26330;p85"/>
            <p:cNvGrpSpPr/>
            <p:nvPr/>
          </p:nvGrpSpPr>
          <p:grpSpPr>
            <a:xfrm>
              <a:off x="3398134" y="2290183"/>
              <a:ext cx="315300" cy="219900"/>
              <a:chOff x="3398134" y="2290183"/>
              <a:chExt cx="315300" cy="219900"/>
            </a:xfrm>
          </p:grpSpPr>
          <p:sp>
            <p:nvSpPr>
              <p:cNvPr id="26331" name="Google Shape;26331;p85"/>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26332" name="Google Shape;26332;p85"/>
              <p:cNvCxnSpPr>
                <a:stCxn id="2633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26333" name="Google Shape;26333;p85"/>
            <p:cNvGrpSpPr/>
            <p:nvPr/>
          </p:nvGrpSpPr>
          <p:grpSpPr>
            <a:xfrm>
              <a:off x="3547823" y="2467358"/>
              <a:ext cx="219900" cy="333527"/>
              <a:chOff x="3547823" y="2467358"/>
              <a:chExt cx="219900" cy="333527"/>
            </a:xfrm>
          </p:grpSpPr>
          <p:sp>
            <p:nvSpPr>
              <p:cNvPr id="26334" name="Google Shape;26334;p85"/>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26335" name="Google Shape;26335;p85"/>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26336" name="Google Shape;26336;p85"/>
            <p:cNvGrpSpPr/>
            <p:nvPr/>
          </p:nvGrpSpPr>
          <p:grpSpPr>
            <a:xfrm>
              <a:off x="3734138" y="2467358"/>
              <a:ext cx="219900" cy="333527"/>
              <a:chOff x="3734138" y="2467358"/>
              <a:chExt cx="219900" cy="333527"/>
            </a:xfrm>
          </p:grpSpPr>
          <p:sp>
            <p:nvSpPr>
              <p:cNvPr id="26337" name="Google Shape;26337;p85"/>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26338" name="Google Shape;26338;p85"/>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26339" name="Google Shape;26339;p85"/>
            <p:cNvGrpSpPr/>
            <p:nvPr/>
          </p:nvGrpSpPr>
          <p:grpSpPr>
            <a:xfrm>
              <a:off x="3787560" y="2288011"/>
              <a:ext cx="314661" cy="219900"/>
              <a:chOff x="3787560" y="2288011"/>
              <a:chExt cx="314661" cy="219900"/>
            </a:xfrm>
          </p:grpSpPr>
          <p:sp>
            <p:nvSpPr>
              <p:cNvPr id="26340" name="Google Shape;26340;p85"/>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26341" name="Google Shape;26341;p85"/>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26342" name="Google Shape;26342;p85"/>
            <p:cNvGrpSpPr/>
            <p:nvPr/>
          </p:nvGrpSpPr>
          <p:grpSpPr>
            <a:xfrm>
              <a:off x="3637290" y="2057755"/>
              <a:ext cx="219900" cy="335499"/>
              <a:chOff x="3637290" y="2057755"/>
              <a:chExt cx="219900" cy="335499"/>
            </a:xfrm>
          </p:grpSpPr>
          <p:sp>
            <p:nvSpPr>
              <p:cNvPr id="26343" name="Google Shape;26343;p85"/>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26344" name="Google Shape;26344;p85"/>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26345" name="Google Shape;26345;p85"/>
          <p:cNvGrpSpPr/>
          <p:nvPr/>
        </p:nvGrpSpPr>
        <p:grpSpPr>
          <a:xfrm>
            <a:off x="4899249" y="1859288"/>
            <a:ext cx="710153" cy="710153"/>
            <a:chOff x="5007123" y="2079403"/>
            <a:chExt cx="687600" cy="687600"/>
          </a:xfrm>
        </p:grpSpPr>
        <p:sp>
          <p:nvSpPr>
            <p:cNvPr id="26346" name="Google Shape;26346;p85"/>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7" name="Google Shape;26347;p85"/>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8" name="Google Shape;26348;p85"/>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9" name="Google Shape;26349;p85"/>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50" name="Google Shape;26350;p85"/>
          <p:cNvGrpSpPr/>
          <p:nvPr/>
        </p:nvGrpSpPr>
        <p:grpSpPr>
          <a:xfrm>
            <a:off x="5708687" y="1853794"/>
            <a:ext cx="720998" cy="721183"/>
            <a:chOff x="5797446" y="2063053"/>
            <a:chExt cx="698100" cy="698280"/>
          </a:xfrm>
        </p:grpSpPr>
        <p:sp>
          <p:nvSpPr>
            <p:cNvPr id="26351" name="Google Shape;26351;p85"/>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2" name="Google Shape;26352;p85"/>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3" name="Google Shape;26353;p85"/>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4" name="Google Shape;26354;p85"/>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55" name="Google Shape;26355;p85"/>
          <p:cNvGrpSpPr/>
          <p:nvPr/>
        </p:nvGrpSpPr>
        <p:grpSpPr>
          <a:xfrm>
            <a:off x="8153834" y="3499399"/>
            <a:ext cx="280585" cy="673164"/>
            <a:chOff x="8075075" y="3754290"/>
            <a:chExt cx="255612" cy="613194"/>
          </a:xfrm>
        </p:grpSpPr>
        <p:grpSp>
          <p:nvGrpSpPr>
            <p:cNvPr id="26356" name="Google Shape;26356;p85"/>
            <p:cNvGrpSpPr/>
            <p:nvPr/>
          </p:nvGrpSpPr>
          <p:grpSpPr>
            <a:xfrm>
              <a:off x="8075075" y="3754290"/>
              <a:ext cx="255612" cy="613194"/>
              <a:chOff x="8075075" y="3754290"/>
              <a:chExt cx="255612" cy="613194"/>
            </a:xfrm>
          </p:grpSpPr>
          <p:sp>
            <p:nvSpPr>
              <p:cNvPr id="26357" name="Google Shape;26357;p85"/>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8" name="Google Shape;26358;p85"/>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59" name="Google Shape;26359;p85"/>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0" name="Google Shape;26360;p85"/>
          <p:cNvGrpSpPr/>
          <p:nvPr/>
        </p:nvGrpSpPr>
        <p:grpSpPr>
          <a:xfrm>
            <a:off x="5270892" y="3488196"/>
            <a:ext cx="470352" cy="683745"/>
            <a:chOff x="1697726" y="3244179"/>
            <a:chExt cx="788124" cy="1146069"/>
          </a:xfrm>
        </p:grpSpPr>
        <p:sp>
          <p:nvSpPr>
            <p:cNvPr id="26361" name="Google Shape;26361;p8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2" name="Google Shape;26362;p8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63" name="Google Shape;26363;p85"/>
          <p:cNvSpPr/>
          <p:nvPr/>
        </p:nvSpPr>
        <p:spPr>
          <a:xfrm>
            <a:off x="8128357" y="3402198"/>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64" name="Google Shape;26364;p85"/>
          <p:cNvGrpSpPr/>
          <p:nvPr/>
        </p:nvGrpSpPr>
        <p:grpSpPr>
          <a:xfrm>
            <a:off x="5892043" y="3499398"/>
            <a:ext cx="293891" cy="293845"/>
            <a:chOff x="6134814" y="3754290"/>
            <a:chExt cx="293891" cy="293845"/>
          </a:xfrm>
        </p:grpSpPr>
        <p:sp>
          <p:nvSpPr>
            <p:cNvPr id="26365" name="Google Shape;26365;p85"/>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6" name="Google Shape;26366;p85"/>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67" name="Google Shape;26367;p85"/>
          <p:cNvGrpSpPr/>
          <p:nvPr/>
        </p:nvGrpSpPr>
        <p:grpSpPr>
          <a:xfrm>
            <a:off x="5892043" y="3878069"/>
            <a:ext cx="293891" cy="293891"/>
            <a:chOff x="6134814" y="4086186"/>
            <a:chExt cx="293891" cy="293891"/>
          </a:xfrm>
        </p:grpSpPr>
        <p:sp>
          <p:nvSpPr>
            <p:cNvPr id="26368" name="Google Shape;26368;p85"/>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9" name="Google Shape;26369;p85"/>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70" name="Google Shape;26370;p85"/>
          <p:cNvSpPr/>
          <p:nvPr/>
        </p:nvSpPr>
        <p:spPr>
          <a:xfrm>
            <a:off x="6930470" y="3498595"/>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1" name="Google Shape;26371;p85"/>
          <p:cNvSpPr/>
          <p:nvPr/>
        </p:nvSpPr>
        <p:spPr>
          <a:xfrm rot="10800000">
            <a:off x="6336732" y="3496333"/>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372" name="Google Shape;26372;p85"/>
          <p:cNvGrpSpPr/>
          <p:nvPr/>
        </p:nvGrpSpPr>
        <p:grpSpPr>
          <a:xfrm>
            <a:off x="7817018" y="2706762"/>
            <a:ext cx="622883" cy="621944"/>
            <a:chOff x="1187048" y="238125"/>
            <a:chExt cx="5256397" cy="5248476"/>
          </a:xfrm>
        </p:grpSpPr>
        <p:sp>
          <p:nvSpPr>
            <p:cNvPr id="26373" name="Google Shape;26373;p8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4" name="Google Shape;26374;p85"/>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5" name="Google Shape;26375;p85"/>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6" name="Google Shape;26376;p85"/>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77" name="Google Shape;26377;p85"/>
          <p:cNvGrpSpPr/>
          <p:nvPr/>
        </p:nvGrpSpPr>
        <p:grpSpPr>
          <a:xfrm>
            <a:off x="2274123" y="2716370"/>
            <a:ext cx="1310987" cy="612407"/>
            <a:chOff x="238125" y="1188750"/>
            <a:chExt cx="7140450" cy="3335550"/>
          </a:xfrm>
        </p:grpSpPr>
        <p:sp>
          <p:nvSpPr>
            <p:cNvPr id="26378" name="Google Shape;26378;p8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9" name="Google Shape;26379;p8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0" name="Google Shape;26380;p8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1" name="Google Shape;26381;p8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2" name="Google Shape;26382;p8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3" name="Google Shape;26383;p85"/>
          <p:cNvGrpSpPr/>
          <p:nvPr/>
        </p:nvGrpSpPr>
        <p:grpSpPr>
          <a:xfrm>
            <a:off x="6599995" y="2706925"/>
            <a:ext cx="1110299" cy="621702"/>
            <a:chOff x="238125" y="1335475"/>
            <a:chExt cx="5418735" cy="3034175"/>
          </a:xfrm>
        </p:grpSpPr>
        <p:sp>
          <p:nvSpPr>
            <p:cNvPr id="26384" name="Google Shape;26384;p8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5" name="Google Shape;26385;p8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6" name="Google Shape;26386;p8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387" name="Google Shape;26387;p85"/>
          <p:cNvGrpSpPr/>
          <p:nvPr/>
        </p:nvGrpSpPr>
        <p:grpSpPr>
          <a:xfrm>
            <a:off x="5417655" y="2703822"/>
            <a:ext cx="1074451" cy="627181"/>
            <a:chOff x="5359127" y="2910889"/>
            <a:chExt cx="1097723" cy="640831"/>
          </a:xfrm>
        </p:grpSpPr>
        <p:grpSp>
          <p:nvGrpSpPr>
            <p:cNvPr id="26388" name="Google Shape;26388;p85"/>
            <p:cNvGrpSpPr/>
            <p:nvPr/>
          </p:nvGrpSpPr>
          <p:grpSpPr>
            <a:xfrm>
              <a:off x="5929791" y="3263088"/>
              <a:ext cx="527060" cy="287097"/>
              <a:chOff x="5929791" y="3263088"/>
              <a:chExt cx="527060" cy="287097"/>
            </a:xfrm>
          </p:grpSpPr>
          <p:sp>
            <p:nvSpPr>
              <p:cNvPr id="26389" name="Google Shape;26389;p85"/>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26390" name="Google Shape;26390;p85"/>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26391" name="Google Shape;26391;p85"/>
            <p:cNvGrpSpPr/>
            <p:nvPr/>
          </p:nvGrpSpPr>
          <p:grpSpPr>
            <a:xfrm>
              <a:off x="5359127" y="3263089"/>
              <a:ext cx="526428" cy="288631"/>
              <a:chOff x="5359127" y="3263089"/>
              <a:chExt cx="526428" cy="288631"/>
            </a:xfrm>
          </p:grpSpPr>
          <p:sp>
            <p:nvSpPr>
              <p:cNvPr id="26392" name="Google Shape;26392;p85"/>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26393" name="Google Shape;26393;p85"/>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26394" name="Google Shape;26394;p85"/>
            <p:cNvGrpSpPr/>
            <p:nvPr/>
          </p:nvGrpSpPr>
          <p:grpSpPr>
            <a:xfrm>
              <a:off x="5551525" y="2910889"/>
              <a:ext cx="520901" cy="610283"/>
              <a:chOff x="5551525" y="2910889"/>
              <a:chExt cx="520901" cy="610283"/>
            </a:xfrm>
          </p:grpSpPr>
          <p:sp>
            <p:nvSpPr>
              <p:cNvPr id="26395" name="Google Shape;26395;p85"/>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26396" name="Google Shape;26396;p85"/>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26397" name="Google Shape;26397;p85"/>
            <p:cNvGrpSpPr/>
            <p:nvPr/>
          </p:nvGrpSpPr>
          <p:grpSpPr>
            <a:xfrm>
              <a:off x="5743962" y="2919100"/>
              <a:ext cx="623674" cy="284502"/>
              <a:chOff x="5743962" y="2919100"/>
              <a:chExt cx="623674" cy="284502"/>
            </a:xfrm>
          </p:grpSpPr>
          <p:sp>
            <p:nvSpPr>
              <p:cNvPr id="26398" name="Google Shape;26398;p85"/>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26399" name="Google Shape;26399;p85"/>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26400" name="Google Shape;26400;p85"/>
          <p:cNvGrpSpPr/>
          <p:nvPr/>
        </p:nvGrpSpPr>
        <p:grpSpPr>
          <a:xfrm>
            <a:off x="7568868" y="1854534"/>
            <a:ext cx="874976" cy="719600"/>
            <a:chOff x="7608988" y="2093194"/>
            <a:chExt cx="817276" cy="672147"/>
          </a:xfrm>
        </p:grpSpPr>
        <p:cxnSp>
          <p:nvCxnSpPr>
            <p:cNvPr id="26401" name="Google Shape;26401;p85"/>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26402" name="Google Shape;26402;p85"/>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26403" name="Google Shape;26403;p85"/>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26404" name="Google Shape;26404;p85"/>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26405" name="Google Shape;26405;p85"/>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26406" name="Google Shape;26406;p85"/>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26407" name="Google Shape;26407;p85"/>
            <p:cNvGrpSpPr/>
            <p:nvPr/>
          </p:nvGrpSpPr>
          <p:grpSpPr>
            <a:xfrm>
              <a:off x="7721175" y="2093194"/>
              <a:ext cx="599587" cy="623846"/>
              <a:chOff x="7721175" y="2093194"/>
              <a:chExt cx="599587" cy="623846"/>
            </a:xfrm>
          </p:grpSpPr>
          <p:grpSp>
            <p:nvGrpSpPr>
              <p:cNvPr id="26408" name="Google Shape;26408;p85"/>
              <p:cNvGrpSpPr/>
              <p:nvPr/>
            </p:nvGrpSpPr>
            <p:grpSpPr>
              <a:xfrm>
                <a:off x="7721175" y="2093194"/>
                <a:ext cx="291605" cy="623846"/>
                <a:chOff x="9405575" y="2061418"/>
                <a:chExt cx="291605" cy="623846"/>
              </a:xfrm>
            </p:grpSpPr>
            <p:sp>
              <p:nvSpPr>
                <p:cNvPr id="26409" name="Google Shape;26409;p8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0" name="Google Shape;26410;p8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1" name="Google Shape;26411;p8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2" name="Google Shape;26412;p8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3" name="Google Shape;26413;p8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4" name="Google Shape;26414;p8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5" name="Google Shape;26415;p8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16" name="Google Shape;26416;p85"/>
              <p:cNvGrpSpPr/>
              <p:nvPr/>
            </p:nvGrpSpPr>
            <p:grpSpPr>
              <a:xfrm flipH="1">
                <a:off x="8029157" y="2093194"/>
                <a:ext cx="291605" cy="623846"/>
                <a:chOff x="9405575" y="2061418"/>
                <a:chExt cx="291605" cy="623846"/>
              </a:xfrm>
            </p:grpSpPr>
            <p:sp>
              <p:nvSpPr>
                <p:cNvPr id="26417" name="Google Shape;26417;p85"/>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8" name="Google Shape;26418;p85"/>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9" name="Google Shape;26419;p85"/>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0" name="Google Shape;26420;p85"/>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1" name="Google Shape;26421;p85"/>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2" name="Google Shape;26422;p85"/>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3" name="Google Shape;26423;p85"/>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6424" name="Google Shape;26424;p85"/>
          <p:cNvGrpSpPr/>
          <p:nvPr/>
        </p:nvGrpSpPr>
        <p:grpSpPr>
          <a:xfrm>
            <a:off x="4013304" y="970936"/>
            <a:ext cx="712557" cy="785901"/>
            <a:chOff x="4206459" y="1191441"/>
            <a:chExt cx="712557" cy="785901"/>
          </a:xfrm>
        </p:grpSpPr>
        <p:sp>
          <p:nvSpPr>
            <p:cNvPr id="26425" name="Google Shape;26425;p85"/>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6" name="Google Shape;26426;p85"/>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7" name="Google Shape;26427;p85"/>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8" name="Google Shape;26428;p85"/>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29" name="Google Shape;26429;p85"/>
            <p:cNvGrpSpPr/>
            <p:nvPr/>
          </p:nvGrpSpPr>
          <p:grpSpPr>
            <a:xfrm>
              <a:off x="4644280" y="1290523"/>
              <a:ext cx="143716" cy="29463"/>
              <a:chOff x="4644280" y="1290523"/>
              <a:chExt cx="143716" cy="29463"/>
            </a:xfrm>
          </p:grpSpPr>
          <p:sp>
            <p:nvSpPr>
              <p:cNvPr id="26430" name="Google Shape;26430;p85"/>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1" name="Google Shape;26431;p85"/>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2" name="Google Shape;26432;p85"/>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3" name="Google Shape;26433;p85"/>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4" name="Google Shape;26434;p85"/>
            <p:cNvGrpSpPr/>
            <p:nvPr/>
          </p:nvGrpSpPr>
          <p:grpSpPr>
            <a:xfrm>
              <a:off x="4356567" y="1191441"/>
              <a:ext cx="143690" cy="29488"/>
              <a:chOff x="4356567" y="1191441"/>
              <a:chExt cx="143690" cy="29488"/>
            </a:xfrm>
          </p:grpSpPr>
          <p:sp>
            <p:nvSpPr>
              <p:cNvPr id="26435" name="Google Shape;26435;p85"/>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6" name="Google Shape;26436;p85"/>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7" name="Google Shape;26437;p85"/>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8" name="Google Shape;26438;p85"/>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39" name="Google Shape;26439;p85"/>
            <p:cNvGrpSpPr/>
            <p:nvPr/>
          </p:nvGrpSpPr>
          <p:grpSpPr>
            <a:xfrm>
              <a:off x="4339009" y="1863727"/>
              <a:ext cx="143703" cy="29476"/>
              <a:chOff x="4339009" y="1863727"/>
              <a:chExt cx="143703" cy="29476"/>
            </a:xfrm>
          </p:grpSpPr>
          <p:sp>
            <p:nvSpPr>
              <p:cNvPr id="26440" name="Google Shape;26440;p85"/>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1" name="Google Shape;26441;p85"/>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2" name="Google Shape;26442;p85"/>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3" name="Google Shape;26443;p85"/>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44" name="Google Shape;26444;p85"/>
            <p:cNvGrpSpPr/>
            <p:nvPr/>
          </p:nvGrpSpPr>
          <p:grpSpPr>
            <a:xfrm>
              <a:off x="4206459" y="1607315"/>
              <a:ext cx="29539" cy="142899"/>
              <a:chOff x="4206459" y="1607315"/>
              <a:chExt cx="29539" cy="142899"/>
            </a:xfrm>
          </p:grpSpPr>
          <p:sp>
            <p:nvSpPr>
              <p:cNvPr id="26445" name="Google Shape;26445;p85"/>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6" name="Google Shape;26446;p85"/>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7" name="Google Shape;26447;p85"/>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8" name="Google Shape;26448;p85"/>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449" name="Google Shape;26449;p85"/>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0" name="Google Shape;26450;p85"/>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1" name="Google Shape;26451;p85"/>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2" name="Google Shape;26452;p85"/>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453" name="Google Shape;26453;p85"/>
            <p:cNvGrpSpPr/>
            <p:nvPr/>
          </p:nvGrpSpPr>
          <p:grpSpPr>
            <a:xfrm>
              <a:off x="4889463" y="1423737"/>
              <a:ext cx="29552" cy="142899"/>
              <a:chOff x="4889463" y="1423737"/>
              <a:chExt cx="29552" cy="142899"/>
            </a:xfrm>
          </p:grpSpPr>
          <p:sp>
            <p:nvSpPr>
              <p:cNvPr id="26454" name="Google Shape;26454;p85"/>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5" name="Google Shape;26455;p85"/>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6" name="Google Shape;26456;p85"/>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7" name="Google Shape;26457;p85"/>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58" name="Google Shape;26458;p85"/>
            <p:cNvGrpSpPr/>
            <p:nvPr/>
          </p:nvGrpSpPr>
          <p:grpSpPr>
            <a:xfrm>
              <a:off x="4771663" y="1876896"/>
              <a:ext cx="108651" cy="100447"/>
              <a:chOff x="4771663" y="1876896"/>
              <a:chExt cx="108651" cy="100447"/>
            </a:xfrm>
          </p:grpSpPr>
          <p:sp>
            <p:nvSpPr>
              <p:cNvPr id="26459" name="Google Shape;26459;p85"/>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0" name="Google Shape;26460;p85"/>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1" name="Google Shape;26461;p85"/>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2" name="Google Shape;26462;p85"/>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463" name="Google Shape;26463;p85"/>
          <p:cNvGrpSpPr/>
          <p:nvPr/>
        </p:nvGrpSpPr>
        <p:grpSpPr>
          <a:xfrm>
            <a:off x="4008780" y="1854159"/>
            <a:ext cx="791287" cy="720350"/>
            <a:chOff x="267375" y="1071875"/>
            <a:chExt cx="470500" cy="428550"/>
          </a:xfrm>
        </p:grpSpPr>
        <p:sp>
          <p:nvSpPr>
            <p:cNvPr id="26464" name="Google Shape;26464;p85"/>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5" name="Google Shape;26465;p85"/>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6" name="Google Shape;26466;p85"/>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7" name="Google Shape;26467;p85"/>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8" name="Google Shape;26468;p85"/>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9" name="Google Shape;26469;p85"/>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0" name="Google Shape;26470;p85"/>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1" name="Google Shape;26471;p85"/>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72" name="Google Shape;26472;p85"/>
          <p:cNvGrpSpPr/>
          <p:nvPr/>
        </p:nvGrpSpPr>
        <p:grpSpPr>
          <a:xfrm>
            <a:off x="709275" y="3498789"/>
            <a:ext cx="1408444" cy="673166"/>
            <a:chOff x="712664" y="3693287"/>
            <a:chExt cx="1460738" cy="698160"/>
          </a:xfrm>
        </p:grpSpPr>
        <p:grpSp>
          <p:nvGrpSpPr>
            <p:cNvPr id="26473" name="Google Shape;26473;p85"/>
            <p:cNvGrpSpPr/>
            <p:nvPr/>
          </p:nvGrpSpPr>
          <p:grpSpPr>
            <a:xfrm>
              <a:off x="1380079" y="4133090"/>
              <a:ext cx="234048" cy="258099"/>
              <a:chOff x="1380079" y="4133090"/>
              <a:chExt cx="234048" cy="258099"/>
            </a:xfrm>
          </p:grpSpPr>
          <p:sp>
            <p:nvSpPr>
              <p:cNvPr id="26474" name="Google Shape;26474;p85"/>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5" name="Google Shape;26475;p85"/>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6" name="Google Shape;26476;p85"/>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77" name="Google Shape;26477;p85"/>
            <p:cNvGrpSpPr/>
            <p:nvPr/>
          </p:nvGrpSpPr>
          <p:grpSpPr>
            <a:xfrm>
              <a:off x="884610" y="3864082"/>
              <a:ext cx="1118566" cy="527275"/>
              <a:chOff x="890961" y="3865463"/>
              <a:chExt cx="1115221" cy="525698"/>
            </a:xfrm>
          </p:grpSpPr>
          <p:sp>
            <p:nvSpPr>
              <p:cNvPr id="26478" name="Google Shape;26478;p85"/>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9" name="Google Shape;26479;p85"/>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0" name="Google Shape;26480;p85"/>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81" name="Google Shape;26481;p85"/>
            <p:cNvGrpSpPr/>
            <p:nvPr/>
          </p:nvGrpSpPr>
          <p:grpSpPr>
            <a:xfrm>
              <a:off x="712664" y="3693287"/>
              <a:ext cx="1460738" cy="698160"/>
              <a:chOff x="712664" y="3693025"/>
              <a:chExt cx="1460738" cy="698160"/>
            </a:xfrm>
          </p:grpSpPr>
          <p:sp>
            <p:nvSpPr>
              <p:cNvPr id="26482" name="Google Shape;26482;p85"/>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3" name="Google Shape;26483;p85"/>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4" name="Google Shape;26484;p85"/>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5" name="Google Shape;26485;p85"/>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6" name="Google Shape;26486;p85"/>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7" name="Google Shape;26487;p85"/>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488" name="Google Shape;26488;p85"/>
          <p:cNvGrpSpPr/>
          <p:nvPr/>
        </p:nvGrpSpPr>
        <p:grpSpPr>
          <a:xfrm>
            <a:off x="3146990" y="970936"/>
            <a:ext cx="795485" cy="738831"/>
            <a:chOff x="3348603" y="1236445"/>
            <a:chExt cx="749256" cy="695894"/>
          </a:xfrm>
        </p:grpSpPr>
        <p:grpSp>
          <p:nvGrpSpPr>
            <p:cNvPr id="26489" name="Google Shape;26489;p85"/>
            <p:cNvGrpSpPr/>
            <p:nvPr/>
          </p:nvGrpSpPr>
          <p:grpSpPr>
            <a:xfrm>
              <a:off x="3583779" y="1236445"/>
              <a:ext cx="293795" cy="285811"/>
              <a:chOff x="3750225" y="1774000"/>
              <a:chExt cx="149575" cy="145525"/>
            </a:xfrm>
          </p:grpSpPr>
          <p:sp>
            <p:nvSpPr>
              <p:cNvPr id="26490" name="Google Shape;26490;p8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1" name="Google Shape;26491;p8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2" name="Google Shape;26492;p85"/>
            <p:cNvGrpSpPr/>
            <p:nvPr/>
          </p:nvGrpSpPr>
          <p:grpSpPr>
            <a:xfrm>
              <a:off x="3775534" y="1462599"/>
              <a:ext cx="322325" cy="285958"/>
              <a:chOff x="3847850" y="1889150"/>
              <a:chExt cx="164100" cy="145600"/>
            </a:xfrm>
          </p:grpSpPr>
          <p:sp>
            <p:nvSpPr>
              <p:cNvPr id="26493" name="Google Shape;26493;p8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4" name="Google Shape;26494;p8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5" name="Google Shape;26495;p85"/>
            <p:cNvGrpSpPr/>
            <p:nvPr/>
          </p:nvGrpSpPr>
          <p:grpSpPr>
            <a:xfrm>
              <a:off x="3545329" y="1646528"/>
              <a:ext cx="293746" cy="285811"/>
              <a:chOff x="3730650" y="1982800"/>
              <a:chExt cx="149550" cy="145525"/>
            </a:xfrm>
          </p:grpSpPr>
          <p:sp>
            <p:nvSpPr>
              <p:cNvPr id="26496" name="Google Shape;26496;p8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7" name="Google Shape;26497;p8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98" name="Google Shape;26498;p85"/>
            <p:cNvGrpSpPr/>
            <p:nvPr/>
          </p:nvGrpSpPr>
          <p:grpSpPr>
            <a:xfrm>
              <a:off x="3348603" y="1415046"/>
              <a:ext cx="294384" cy="284387"/>
              <a:chOff x="3630494" y="1864938"/>
              <a:chExt cx="149875" cy="144800"/>
            </a:xfrm>
          </p:grpSpPr>
          <p:sp>
            <p:nvSpPr>
              <p:cNvPr id="26499" name="Google Shape;26499;p85"/>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0" name="Google Shape;26500;p85"/>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01" name="Google Shape;26501;p85"/>
          <p:cNvGrpSpPr/>
          <p:nvPr/>
        </p:nvGrpSpPr>
        <p:grpSpPr>
          <a:xfrm>
            <a:off x="2268517" y="3493832"/>
            <a:ext cx="1324924" cy="678083"/>
            <a:chOff x="2413923" y="3711366"/>
            <a:chExt cx="1374117" cy="703260"/>
          </a:xfrm>
        </p:grpSpPr>
        <p:grpSp>
          <p:nvGrpSpPr>
            <p:cNvPr id="26502" name="Google Shape;26502;p85"/>
            <p:cNvGrpSpPr/>
            <p:nvPr/>
          </p:nvGrpSpPr>
          <p:grpSpPr>
            <a:xfrm>
              <a:off x="2413923" y="3711366"/>
              <a:ext cx="1374117" cy="703260"/>
              <a:chOff x="2413923" y="3711366"/>
              <a:chExt cx="1374117" cy="703260"/>
            </a:xfrm>
          </p:grpSpPr>
          <p:sp>
            <p:nvSpPr>
              <p:cNvPr id="26503" name="Google Shape;26503;p85"/>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04" name="Google Shape;26504;p85"/>
              <p:cNvGrpSpPr/>
              <p:nvPr/>
            </p:nvGrpSpPr>
            <p:grpSpPr>
              <a:xfrm>
                <a:off x="2600284" y="3808654"/>
                <a:ext cx="234506" cy="138009"/>
                <a:chOff x="2600284" y="3808654"/>
                <a:chExt cx="234506" cy="138009"/>
              </a:xfrm>
            </p:grpSpPr>
            <p:sp>
              <p:nvSpPr>
                <p:cNvPr id="26505" name="Google Shape;26505;p85"/>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06" name="Google Shape;26506;p85"/>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26507" name="Google Shape;26507;p85"/>
              <p:cNvGrpSpPr/>
              <p:nvPr/>
            </p:nvGrpSpPr>
            <p:grpSpPr>
              <a:xfrm>
                <a:off x="3359659" y="3805664"/>
                <a:ext cx="232294" cy="141000"/>
                <a:chOff x="3359659" y="3805664"/>
                <a:chExt cx="232294" cy="141000"/>
              </a:xfrm>
            </p:grpSpPr>
            <p:sp>
              <p:nvSpPr>
                <p:cNvPr id="26508" name="Google Shape;26508;p85"/>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09" name="Google Shape;26509;p85"/>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26510" name="Google Shape;26510;p85"/>
              <p:cNvGrpSpPr/>
              <p:nvPr/>
            </p:nvGrpSpPr>
            <p:grpSpPr>
              <a:xfrm>
                <a:off x="3067316" y="3711366"/>
                <a:ext cx="66900" cy="166809"/>
                <a:chOff x="3067316" y="3711366"/>
                <a:chExt cx="66900" cy="166809"/>
              </a:xfrm>
            </p:grpSpPr>
            <p:sp>
              <p:nvSpPr>
                <p:cNvPr id="26511" name="Google Shape;26511;p85"/>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12" name="Google Shape;26512;p85"/>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26513" name="Google Shape;26513;p85"/>
              <p:cNvGrpSpPr/>
              <p:nvPr/>
            </p:nvGrpSpPr>
            <p:grpSpPr>
              <a:xfrm>
                <a:off x="2413923" y="4058666"/>
                <a:ext cx="224119" cy="66900"/>
                <a:chOff x="2413923" y="4058666"/>
                <a:chExt cx="224119" cy="66900"/>
              </a:xfrm>
            </p:grpSpPr>
            <p:sp>
              <p:nvSpPr>
                <p:cNvPr id="26514" name="Google Shape;26514;p85"/>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15" name="Google Shape;26515;p85"/>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26516" name="Google Shape;26516;p85"/>
              <p:cNvGrpSpPr/>
              <p:nvPr/>
            </p:nvGrpSpPr>
            <p:grpSpPr>
              <a:xfrm>
                <a:off x="3564643" y="4058666"/>
                <a:ext cx="223397" cy="66900"/>
                <a:chOff x="3564643" y="4058666"/>
                <a:chExt cx="223397" cy="66900"/>
              </a:xfrm>
            </p:grpSpPr>
            <p:sp>
              <p:nvSpPr>
                <p:cNvPr id="26517" name="Google Shape;26517;p85"/>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518" name="Google Shape;26518;p85"/>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26519" name="Google Shape;26519;p85"/>
            <p:cNvGrpSpPr/>
            <p:nvPr/>
          </p:nvGrpSpPr>
          <p:grpSpPr>
            <a:xfrm>
              <a:off x="2633353" y="3965763"/>
              <a:ext cx="933975" cy="445687"/>
              <a:chOff x="2633353" y="3965763"/>
              <a:chExt cx="933975" cy="445687"/>
            </a:xfrm>
          </p:grpSpPr>
          <p:sp>
            <p:nvSpPr>
              <p:cNvPr id="26520" name="Google Shape;26520;p85"/>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1" name="Google Shape;26521;p85"/>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22" name="Google Shape;26522;p85"/>
          <p:cNvGrpSpPr/>
          <p:nvPr/>
        </p:nvGrpSpPr>
        <p:grpSpPr>
          <a:xfrm>
            <a:off x="6392789" y="1044380"/>
            <a:ext cx="1131087" cy="587383"/>
            <a:chOff x="238125" y="999450"/>
            <a:chExt cx="7140700" cy="3708225"/>
          </a:xfrm>
        </p:grpSpPr>
        <p:sp>
          <p:nvSpPr>
            <p:cNvPr id="26523" name="Google Shape;26523;p85"/>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4" name="Google Shape;26524;p8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5" name="Google Shape;26525;p8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6" name="Google Shape;26526;p8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7" name="Google Shape;26527;p85"/>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8" name="Google Shape;26528;p8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9" name="Google Shape;26529;p8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0" name="Google Shape;26530;p8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1" name="Google Shape;26531;p8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32" name="Google Shape;26532;p85"/>
          <p:cNvGrpSpPr/>
          <p:nvPr/>
        </p:nvGrpSpPr>
        <p:grpSpPr>
          <a:xfrm>
            <a:off x="3744240" y="3493874"/>
            <a:ext cx="1375854" cy="678131"/>
            <a:chOff x="3913765" y="3641905"/>
            <a:chExt cx="1522805" cy="750560"/>
          </a:xfrm>
        </p:grpSpPr>
        <p:grpSp>
          <p:nvGrpSpPr>
            <p:cNvPr id="26533" name="Google Shape;26533;p85"/>
            <p:cNvGrpSpPr/>
            <p:nvPr/>
          </p:nvGrpSpPr>
          <p:grpSpPr>
            <a:xfrm>
              <a:off x="3913765" y="3997002"/>
              <a:ext cx="1522805" cy="395463"/>
              <a:chOff x="3913765" y="3997002"/>
              <a:chExt cx="1522805" cy="395463"/>
            </a:xfrm>
          </p:grpSpPr>
          <p:grpSp>
            <p:nvGrpSpPr>
              <p:cNvPr id="26534" name="Google Shape;26534;p85"/>
              <p:cNvGrpSpPr/>
              <p:nvPr/>
            </p:nvGrpSpPr>
            <p:grpSpPr>
              <a:xfrm>
                <a:off x="3913765" y="4138659"/>
                <a:ext cx="507602" cy="253806"/>
                <a:chOff x="3913765" y="4138659"/>
                <a:chExt cx="507602" cy="253806"/>
              </a:xfrm>
            </p:grpSpPr>
            <p:sp>
              <p:nvSpPr>
                <p:cNvPr id="26535" name="Google Shape;26535;p85"/>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6" name="Google Shape;26536;p85"/>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26537" name="Google Shape;26537;p85"/>
              <p:cNvGrpSpPr/>
              <p:nvPr/>
            </p:nvGrpSpPr>
            <p:grpSpPr>
              <a:xfrm>
                <a:off x="4421361" y="3997002"/>
                <a:ext cx="507618" cy="395463"/>
                <a:chOff x="4421361" y="3997002"/>
                <a:chExt cx="507618" cy="395463"/>
              </a:xfrm>
            </p:grpSpPr>
            <p:sp>
              <p:nvSpPr>
                <p:cNvPr id="26538" name="Google Shape;26538;p85"/>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9" name="Google Shape;26539;p85"/>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40" name="Google Shape;26540;p85"/>
              <p:cNvGrpSpPr/>
              <p:nvPr/>
            </p:nvGrpSpPr>
            <p:grpSpPr>
              <a:xfrm>
                <a:off x="4928973" y="4189418"/>
                <a:ext cx="507596" cy="203047"/>
                <a:chOff x="4928973" y="4189418"/>
                <a:chExt cx="507596" cy="203047"/>
              </a:xfrm>
            </p:grpSpPr>
            <p:sp>
              <p:nvSpPr>
                <p:cNvPr id="26541" name="Google Shape;26541;p85"/>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2" name="Google Shape;26542;p85"/>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43" name="Google Shape;26543;p85"/>
            <p:cNvGrpSpPr/>
            <p:nvPr/>
          </p:nvGrpSpPr>
          <p:grpSpPr>
            <a:xfrm>
              <a:off x="4482186" y="3641905"/>
              <a:ext cx="397605" cy="349784"/>
              <a:chOff x="2906375" y="1159725"/>
              <a:chExt cx="1860575" cy="1636800"/>
            </a:xfrm>
          </p:grpSpPr>
          <p:sp>
            <p:nvSpPr>
              <p:cNvPr id="26544" name="Google Shape;26544;p85"/>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5" name="Google Shape;26545;p85"/>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6" name="Google Shape;26546;p85"/>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7" name="Google Shape;26547;p85"/>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48" name="Google Shape;26548;p85"/>
          <p:cNvGrpSpPr/>
          <p:nvPr/>
        </p:nvGrpSpPr>
        <p:grpSpPr>
          <a:xfrm>
            <a:off x="6528949" y="1853801"/>
            <a:ext cx="940737" cy="721067"/>
            <a:chOff x="6599718" y="2068734"/>
            <a:chExt cx="940737" cy="721067"/>
          </a:xfrm>
        </p:grpSpPr>
        <p:sp>
          <p:nvSpPr>
            <p:cNvPr id="26549" name="Google Shape;26549;p85"/>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0" name="Google Shape;26550;p85"/>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1" name="Google Shape;26551;p85"/>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2" name="Google Shape;26552;p85"/>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3" name="Google Shape;26553;p85"/>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4" name="Google Shape;26554;p85"/>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55" name="Google Shape;26555;p85"/>
            <p:cNvGrpSpPr/>
            <p:nvPr/>
          </p:nvGrpSpPr>
          <p:grpSpPr>
            <a:xfrm>
              <a:off x="6836957" y="2068734"/>
              <a:ext cx="461892" cy="721067"/>
              <a:chOff x="6836957" y="2068734"/>
              <a:chExt cx="461892" cy="721067"/>
            </a:xfrm>
          </p:grpSpPr>
          <p:sp>
            <p:nvSpPr>
              <p:cNvPr id="26556" name="Google Shape;26556;p85"/>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7" name="Google Shape;26557;p85"/>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8" name="Google Shape;26558;p85"/>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9" name="Google Shape;26559;p85"/>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0" name="Google Shape;26560;p85"/>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1" name="Google Shape;26561;p85"/>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62" name="Google Shape;26562;p85"/>
              <p:cNvGrpSpPr/>
              <p:nvPr/>
            </p:nvGrpSpPr>
            <p:grpSpPr>
              <a:xfrm>
                <a:off x="6836957" y="2068734"/>
                <a:ext cx="461892" cy="721067"/>
                <a:chOff x="6836957" y="2068734"/>
                <a:chExt cx="461892" cy="721067"/>
              </a:xfrm>
            </p:grpSpPr>
            <p:sp>
              <p:nvSpPr>
                <p:cNvPr id="26563" name="Google Shape;26563;p85"/>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4" name="Google Shape;26564;p85"/>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5" name="Google Shape;26565;p85"/>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6" name="Google Shape;26566;p85"/>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7" name="Google Shape;26567;p85"/>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8" name="Google Shape;26568;p85"/>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9" name="Google Shape;26569;p85"/>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26570" name="Google Shape;26570;p85"/>
          <p:cNvGrpSpPr/>
          <p:nvPr/>
        </p:nvGrpSpPr>
        <p:grpSpPr>
          <a:xfrm>
            <a:off x="2412267" y="1858147"/>
            <a:ext cx="712577" cy="712374"/>
            <a:chOff x="2559249" y="2069323"/>
            <a:chExt cx="685566" cy="685634"/>
          </a:xfrm>
        </p:grpSpPr>
        <p:sp>
          <p:nvSpPr>
            <p:cNvPr id="26571" name="Google Shape;26571;p85"/>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2" name="Google Shape;26572;p85"/>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3" name="Google Shape;26573;p85"/>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4" name="Google Shape;26574;p85"/>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5" name="Google Shape;26575;p85"/>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6" name="Google Shape;26576;p85"/>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7" name="Google Shape;26577;p85"/>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8" name="Google Shape;26578;p85"/>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9" name="Google Shape;26579;p85"/>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0" name="Google Shape;26580;p85"/>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1" name="Google Shape;26581;p85"/>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2" name="Google Shape;26582;p85"/>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3" name="Google Shape;26583;p85"/>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84" name="Google Shape;26584;p85"/>
          <p:cNvGrpSpPr/>
          <p:nvPr/>
        </p:nvGrpSpPr>
        <p:grpSpPr>
          <a:xfrm>
            <a:off x="7594705" y="970936"/>
            <a:ext cx="845645" cy="711911"/>
            <a:chOff x="951975" y="315800"/>
            <a:chExt cx="5860325" cy="4933550"/>
          </a:xfrm>
        </p:grpSpPr>
        <p:sp>
          <p:nvSpPr>
            <p:cNvPr id="26585" name="Google Shape;26585;p85"/>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6" name="Google Shape;26586;p85"/>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7" name="Google Shape;26587;p85"/>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8" name="Google Shape;26588;p85"/>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9" name="Google Shape;26589;p85"/>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0" name="Google Shape;26590;p85"/>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1" name="Google Shape;26591;p85"/>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2" name="Google Shape;26592;p85"/>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3" name="Google Shape;26593;p85"/>
          <p:cNvGrpSpPr/>
          <p:nvPr/>
        </p:nvGrpSpPr>
        <p:grpSpPr>
          <a:xfrm>
            <a:off x="3691834" y="2707045"/>
            <a:ext cx="1617932" cy="621724"/>
            <a:chOff x="3862800" y="3038525"/>
            <a:chExt cx="1329006" cy="510698"/>
          </a:xfrm>
        </p:grpSpPr>
        <p:sp>
          <p:nvSpPr>
            <p:cNvPr id="26594" name="Google Shape;26594;p85"/>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5" name="Google Shape;26595;p85"/>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596" name="Google Shape;26596;p85"/>
            <p:cNvGrpSpPr/>
            <p:nvPr/>
          </p:nvGrpSpPr>
          <p:grpSpPr>
            <a:xfrm>
              <a:off x="3967075" y="3040337"/>
              <a:ext cx="1019927" cy="402126"/>
              <a:chOff x="3967075" y="3040337"/>
              <a:chExt cx="1019927" cy="402126"/>
            </a:xfrm>
          </p:grpSpPr>
          <p:sp>
            <p:nvSpPr>
              <p:cNvPr id="26597" name="Google Shape;26597;p85"/>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8" name="Google Shape;26598;p85"/>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99" name="Google Shape;26599;p85"/>
            <p:cNvGrpSpPr/>
            <p:nvPr/>
          </p:nvGrpSpPr>
          <p:grpSpPr>
            <a:xfrm>
              <a:off x="4186700" y="3040337"/>
              <a:ext cx="390475" cy="183289"/>
              <a:chOff x="4186700" y="3040337"/>
              <a:chExt cx="390475" cy="183289"/>
            </a:xfrm>
          </p:grpSpPr>
          <p:sp>
            <p:nvSpPr>
              <p:cNvPr id="26600" name="Google Shape;26600;p85"/>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1" name="Google Shape;26601;p85"/>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2" name="Google Shape;26602;p85"/>
            <p:cNvGrpSpPr/>
            <p:nvPr/>
          </p:nvGrpSpPr>
          <p:grpSpPr>
            <a:xfrm>
              <a:off x="4073727" y="3040337"/>
              <a:ext cx="697794" cy="296263"/>
              <a:chOff x="4073727" y="3040337"/>
              <a:chExt cx="697794" cy="296263"/>
            </a:xfrm>
          </p:grpSpPr>
          <p:sp>
            <p:nvSpPr>
              <p:cNvPr id="26603" name="Google Shape;26603;p85"/>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4" name="Google Shape;26604;p85"/>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05" name="Google Shape;26605;p85"/>
            <p:cNvGrpSpPr/>
            <p:nvPr/>
          </p:nvGrpSpPr>
          <p:grpSpPr>
            <a:xfrm>
              <a:off x="3862800" y="3038525"/>
              <a:ext cx="1329006" cy="510698"/>
              <a:chOff x="3862800" y="3038525"/>
              <a:chExt cx="1329006" cy="510698"/>
            </a:xfrm>
          </p:grpSpPr>
          <p:sp>
            <p:nvSpPr>
              <p:cNvPr id="26606" name="Google Shape;26606;p85"/>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7" name="Google Shape;26607;p85"/>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08" name="Google Shape;26608;p85"/>
          <p:cNvGrpSpPr/>
          <p:nvPr/>
        </p:nvGrpSpPr>
        <p:grpSpPr>
          <a:xfrm>
            <a:off x="700156" y="970936"/>
            <a:ext cx="883205" cy="775176"/>
            <a:chOff x="649648" y="271400"/>
            <a:chExt cx="6215377" cy="5455143"/>
          </a:xfrm>
        </p:grpSpPr>
        <p:sp>
          <p:nvSpPr>
            <p:cNvPr id="26609" name="Google Shape;26609;p85"/>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0" name="Google Shape;26610;p85"/>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1" name="Google Shape;26611;p85"/>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2" name="Google Shape;26612;p85"/>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3" name="Google Shape;26613;p85"/>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4" name="Google Shape;26614;p85"/>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5" name="Google Shape;26615;p85"/>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6" name="Google Shape;26616;p85"/>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7" name="Google Shape;26617;p85"/>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8" name="Google Shape;26618;p85"/>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9" name="Google Shape;26619;p85"/>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0" name="Google Shape;26620;p85"/>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21" name="Google Shape;26621;p85"/>
          <p:cNvGrpSpPr/>
          <p:nvPr/>
        </p:nvGrpSpPr>
        <p:grpSpPr>
          <a:xfrm>
            <a:off x="2308457" y="970936"/>
            <a:ext cx="767704" cy="815489"/>
            <a:chOff x="2499700" y="1135950"/>
            <a:chExt cx="732402" cy="777990"/>
          </a:xfrm>
        </p:grpSpPr>
        <p:grpSp>
          <p:nvGrpSpPr>
            <p:cNvPr id="26622" name="Google Shape;26622;p85"/>
            <p:cNvGrpSpPr/>
            <p:nvPr/>
          </p:nvGrpSpPr>
          <p:grpSpPr>
            <a:xfrm>
              <a:off x="2499700" y="1135950"/>
              <a:ext cx="732402" cy="694705"/>
              <a:chOff x="2499700" y="1135950"/>
              <a:chExt cx="732402" cy="694705"/>
            </a:xfrm>
          </p:grpSpPr>
          <p:sp>
            <p:nvSpPr>
              <p:cNvPr id="26623" name="Google Shape;26623;p85"/>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4" name="Google Shape;26624;p85"/>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5" name="Google Shape;26625;p85"/>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6" name="Google Shape;26626;p85"/>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7" name="Google Shape;26627;p85"/>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8" name="Google Shape;26628;p85"/>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9" name="Google Shape;26629;p85"/>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0" name="Google Shape;26630;p85"/>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1" name="Google Shape;26631;p85"/>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2" name="Google Shape;26632;p85"/>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3" name="Google Shape;26633;p85"/>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4" name="Google Shape;26634;p85"/>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5" name="Google Shape;26635;p85"/>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6" name="Google Shape;26636;p85"/>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7" name="Google Shape;26637;p85"/>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8" name="Google Shape;26638;p85"/>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9" name="Google Shape;26639;p85"/>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0" name="Google Shape;26640;p85"/>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1" name="Google Shape;26641;p85"/>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2" name="Google Shape;26642;p85"/>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3" name="Google Shape;26643;p85"/>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4" name="Google Shape;26644;p85"/>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5" name="Google Shape;26645;p85"/>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6" name="Google Shape;26646;p85"/>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7" name="Google Shape;26647;p85"/>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8" name="Google Shape;26648;p85"/>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9" name="Google Shape;26649;p85"/>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50" name="Google Shape;26650;p85"/>
            <p:cNvGrpSpPr/>
            <p:nvPr/>
          </p:nvGrpSpPr>
          <p:grpSpPr>
            <a:xfrm>
              <a:off x="2517909" y="1188726"/>
              <a:ext cx="702702" cy="725214"/>
              <a:chOff x="2517909" y="1188726"/>
              <a:chExt cx="702702" cy="725214"/>
            </a:xfrm>
          </p:grpSpPr>
          <p:sp>
            <p:nvSpPr>
              <p:cNvPr id="26651" name="Google Shape;26651;p85"/>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2" name="Google Shape;26652;p85"/>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3" name="Google Shape;26653;p85"/>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4" name="Google Shape;26654;p85"/>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5" name="Google Shape;26655;p85"/>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56" name="Google Shape;26656;p85"/>
          <p:cNvGrpSpPr/>
          <p:nvPr/>
        </p:nvGrpSpPr>
        <p:grpSpPr>
          <a:xfrm>
            <a:off x="1654189" y="970936"/>
            <a:ext cx="583439" cy="870229"/>
            <a:chOff x="1716825" y="1121550"/>
            <a:chExt cx="622800" cy="928938"/>
          </a:xfrm>
        </p:grpSpPr>
        <p:grpSp>
          <p:nvGrpSpPr>
            <p:cNvPr id="26657" name="Google Shape;26657;p85"/>
            <p:cNvGrpSpPr/>
            <p:nvPr/>
          </p:nvGrpSpPr>
          <p:grpSpPr>
            <a:xfrm>
              <a:off x="1716825" y="1121550"/>
              <a:ext cx="622800" cy="928938"/>
              <a:chOff x="1716825" y="1121550"/>
              <a:chExt cx="622800" cy="928938"/>
            </a:xfrm>
          </p:grpSpPr>
          <p:cxnSp>
            <p:nvCxnSpPr>
              <p:cNvPr id="26658" name="Google Shape;26658;p85"/>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26659" name="Google Shape;26659;p85"/>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0" name="Google Shape;26660;p85"/>
            <p:cNvGrpSpPr/>
            <p:nvPr/>
          </p:nvGrpSpPr>
          <p:grpSpPr>
            <a:xfrm>
              <a:off x="1768050" y="1172775"/>
              <a:ext cx="520200" cy="832000"/>
              <a:chOff x="1768050" y="1172775"/>
              <a:chExt cx="520200" cy="832000"/>
            </a:xfrm>
          </p:grpSpPr>
          <p:cxnSp>
            <p:nvCxnSpPr>
              <p:cNvPr id="26661" name="Google Shape;26661;p85"/>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26662" name="Google Shape;26662;p85"/>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3" name="Google Shape;26663;p85"/>
            <p:cNvGrpSpPr/>
            <p:nvPr/>
          </p:nvGrpSpPr>
          <p:grpSpPr>
            <a:xfrm>
              <a:off x="1820100" y="1225475"/>
              <a:ext cx="416400" cy="729575"/>
              <a:chOff x="1820100" y="1225475"/>
              <a:chExt cx="416400" cy="729575"/>
            </a:xfrm>
          </p:grpSpPr>
          <p:cxnSp>
            <p:nvCxnSpPr>
              <p:cNvPr id="26664" name="Google Shape;26664;p85"/>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26665" name="Google Shape;26665;p85"/>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66" name="Google Shape;26666;p85"/>
            <p:cNvGrpSpPr/>
            <p:nvPr/>
          </p:nvGrpSpPr>
          <p:grpSpPr>
            <a:xfrm>
              <a:off x="1874250" y="1278825"/>
              <a:ext cx="308100" cy="605275"/>
              <a:chOff x="1874250" y="1278825"/>
              <a:chExt cx="308100" cy="605275"/>
            </a:xfrm>
          </p:grpSpPr>
          <p:cxnSp>
            <p:nvCxnSpPr>
              <p:cNvPr id="26667" name="Google Shape;26667;p85"/>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26668" name="Google Shape;26668;p85"/>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69" name="Google Shape;26669;p85"/>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0" name="Google Shape;26670;p85"/>
          <p:cNvGrpSpPr/>
          <p:nvPr/>
        </p:nvGrpSpPr>
        <p:grpSpPr>
          <a:xfrm>
            <a:off x="1574012" y="1857258"/>
            <a:ext cx="739072" cy="714152"/>
            <a:chOff x="4334725" y="1355875"/>
            <a:chExt cx="3106650" cy="3001900"/>
          </a:xfrm>
        </p:grpSpPr>
        <p:grpSp>
          <p:nvGrpSpPr>
            <p:cNvPr id="26671" name="Google Shape;26671;p85"/>
            <p:cNvGrpSpPr/>
            <p:nvPr/>
          </p:nvGrpSpPr>
          <p:grpSpPr>
            <a:xfrm>
              <a:off x="4516050" y="1724875"/>
              <a:ext cx="2693725" cy="2632900"/>
              <a:chOff x="4516050" y="1724875"/>
              <a:chExt cx="2693725" cy="2632900"/>
            </a:xfrm>
          </p:grpSpPr>
          <p:sp>
            <p:nvSpPr>
              <p:cNvPr id="26672" name="Google Shape;26672;p85"/>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3" name="Google Shape;26673;p85"/>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4" name="Google Shape;26674;p85"/>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75" name="Google Shape;26675;p85"/>
            <p:cNvGrpSpPr/>
            <p:nvPr/>
          </p:nvGrpSpPr>
          <p:grpSpPr>
            <a:xfrm>
              <a:off x="4334725" y="1355875"/>
              <a:ext cx="3106650" cy="2709650"/>
              <a:chOff x="4334725" y="1355875"/>
              <a:chExt cx="3106650" cy="2709650"/>
            </a:xfrm>
          </p:grpSpPr>
          <p:sp>
            <p:nvSpPr>
              <p:cNvPr id="26676" name="Google Shape;26676;p85"/>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7" name="Google Shape;26677;p85"/>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8" name="Google Shape;26678;p85"/>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679" name="Google Shape;26679;p85"/>
          <p:cNvGrpSpPr/>
          <p:nvPr/>
        </p:nvGrpSpPr>
        <p:grpSpPr>
          <a:xfrm>
            <a:off x="7690961" y="3488029"/>
            <a:ext cx="312074" cy="684173"/>
            <a:chOff x="7645573" y="3754300"/>
            <a:chExt cx="293855" cy="644170"/>
          </a:xfrm>
        </p:grpSpPr>
        <p:sp>
          <p:nvSpPr>
            <p:cNvPr id="26680" name="Google Shape;26680;p85"/>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1" name="Google Shape;26681;p85"/>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2" name="Google Shape;26682;p85"/>
          <p:cNvGrpSpPr/>
          <p:nvPr/>
        </p:nvGrpSpPr>
        <p:grpSpPr>
          <a:xfrm>
            <a:off x="5612949" y="970936"/>
            <a:ext cx="709011" cy="739359"/>
            <a:chOff x="5830645" y="1256617"/>
            <a:chExt cx="530340" cy="553040"/>
          </a:xfrm>
        </p:grpSpPr>
        <p:grpSp>
          <p:nvGrpSpPr>
            <p:cNvPr id="26683" name="Google Shape;26683;p85"/>
            <p:cNvGrpSpPr/>
            <p:nvPr/>
          </p:nvGrpSpPr>
          <p:grpSpPr>
            <a:xfrm>
              <a:off x="5830645" y="1256617"/>
              <a:ext cx="259743" cy="269909"/>
              <a:chOff x="5830645" y="1256617"/>
              <a:chExt cx="259743" cy="269909"/>
            </a:xfrm>
          </p:grpSpPr>
          <p:sp>
            <p:nvSpPr>
              <p:cNvPr id="26684" name="Google Shape;26684;p85"/>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5" name="Google Shape;26685;p85"/>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6" name="Google Shape;26686;p85"/>
            <p:cNvGrpSpPr/>
            <p:nvPr/>
          </p:nvGrpSpPr>
          <p:grpSpPr>
            <a:xfrm>
              <a:off x="6101293" y="1256617"/>
              <a:ext cx="259692" cy="269909"/>
              <a:chOff x="6101293" y="1256617"/>
              <a:chExt cx="259692" cy="269909"/>
            </a:xfrm>
          </p:grpSpPr>
          <p:sp>
            <p:nvSpPr>
              <p:cNvPr id="26687" name="Google Shape;26687;p85"/>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8" name="Google Shape;26688;p85"/>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9" name="Google Shape;26689;p85"/>
            <p:cNvGrpSpPr/>
            <p:nvPr/>
          </p:nvGrpSpPr>
          <p:grpSpPr>
            <a:xfrm>
              <a:off x="5830645" y="1539749"/>
              <a:ext cx="259692" cy="269909"/>
              <a:chOff x="5830645" y="1539749"/>
              <a:chExt cx="259692" cy="269909"/>
            </a:xfrm>
          </p:grpSpPr>
          <p:sp>
            <p:nvSpPr>
              <p:cNvPr id="26690" name="Google Shape;26690;p85"/>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1" name="Google Shape;26691;p85"/>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2" name="Google Shape;26692;p85"/>
            <p:cNvGrpSpPr/>
            <p:nvPr/>
          </p:nvGrpSpPr>
          <p:grpSpPr>
            <a:xfrm>
              <a:off x="6101293" y="1539749"/>
              <a:ext cx="259692" cy="269909"/>
              <a:chOff x="6101293" y="1539749"/>
              <a:chExt cx="259692" cy="269909"/>
            </a:xfrm>
          </p:grpSpPr>
          <p:sp>
            <p:nvSpPr>
              <p:cNvPr id="26693" name="Google Shape;26693;p85"/>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4" name="Google Shape;26694;p85"/>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95" name="Google Shape;26695;p85"/>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96" name="Google Shape;26696;p85"/>
          <p:cNvGrpSpPr/>
          <p:nvPr/>
        </p:nvGrpSpPr>
        <p:grpSpPr>
          <a:xfrm>
            <a:off x="714444" y="2707052"/>
            <a:ext cx="1452955" cy="621360"/>
            <a:chOff x="732422" y="2990152"/>
            <a:chExt cx="1337773" cy="572102"/>
          </a:xfrm>
        </p:grpSpPr>
        <p:sp>
          <p:nvSpPr>
            <p:cNvPr id="26697" name="Google Shape;26697;p85"/>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8" name="Google Shape;26698;p85"/>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9" name="Google Shape;26699;p85"/>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0" name="Google Shape;26700;p85"/>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1" name="Google Shape;26701;p85"/>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2" name="Google Shape;26702;p85"/>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06" name="Shape 26706"/>
        <p:cNvGrpSpPr/>
        <p:nvPr/>
      </p:nvGrpSpPr>
      <p:grpSpPr>
        <a:xfrm>
          <a:off x="0" y="0"/>
          <a:ext cx="0" cy="0"/>
          <a:chOff x="0" y="0"/>
          <a:chExt cx="0" cy="0"/>
        </a:xfrm>
      </p:grpSpPr>
      <p:grpSp>
        <p:nvGrpSpPr>
          <p:cNvPr id="26707" name="Google Shape;26707;p86"/>
          <p:cNvGrpSpPr/>
          <p:nvPr/>
        </p:nvGrpSpPr>
        <p:grpSpPr>
          <a:xfrm>
            <a:off x="708579" y="965872"/>
            <a:ext cx="1636117" cy="1526144"/>
            <a:chOff x="729238" y="1179665"/>
            <a:chExt cx="1636117" cy="1526144"/>
          </a:xfrm>
        </p:grpSpPr>
        <p:grpSp>
          <p:nvGrpSpPr>
            <p:cNvPr id="26708" name="Google Shape;26708;p86"/>
            <p:cNvGrpSpPr/>
            <p:nvPr/>
          </p:nvGrpSpPr>
          <p:grpSpPr>
            <a:xfrm>
              <a:off x="729238" y="1179665"/>
              <a:ext cx="80700" cy="1526144"/>
              <a:chOff x="729238" y="1179665"/>
              <a:chExt cx="80700" cy="1526144"/>
            </a:xfrm>
          </p:grpSpPr>
          <p:sp>
            <p:nvSpPr>
              <p:cNvPr id="26709" name="Google Shape;26709;p86"/>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0" name="Google Shape;26710;p86"/>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1" name="Google Shape;26711;p86"/>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2" name="Google Shape;26712;p86"/>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3" name="Google Shape;26713;p8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4" name="Google Shape;26714;p8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5" name="Google Shape;26715;p8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6" name="Google Shape;26716;p8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7" name="Google Shape;26717;p8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8" name="Google Shape;26718;p8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19" name="Google Shape;26719;p86"/>
            <p:cNvGrpSpPr/>
            <p:nvPr/>
          </p:nvGrpSpPr>
          <p:grpSpPr>
            <a:xfrm>
              <a:off x="903098" y="1179665"/>
              <a:ext cx="80700" cy="1526144"/>
              <a:chOff x="903098" y="1179665"/>
              <a:chExt cx="80700" cy="1526144"/>
            </a:xfrm>
          </p:grpSpPr>
          <p:sp>
            <p:nvSpPr>
              <p:cNvPr id="26720" name="Google Shape;26720;p86"/>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1" name="Google Shape;26721;p86"/>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2" name="Google Shape;26722;p86"/>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3" name="Google Shape;26723;p86"/>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4" name="Google Shape;26724;p86"/>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5" name="Google Shape;26725;p86"/>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6" name="Google Shape;26726;p8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7" name="Google Shape;26727;p8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8" name="Google Shape;26728;p8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9" name="Google Shape;26729;p8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30" name="Google Shape;26730;p86"/>
            <p:cNvGrpSpPr/>
            <p:nvPr/>
          </p:nvGrpSpPr>
          <p:grpSpPr>
            <a:xfrm>
              <a:off x="1076958" y="1179665"/>
              <a:ext cx="80700" cy="1526144"/>
              <a:chOff x="1076958" y="1179665"/>
              <a:chExt cx="80700" cy="1526144"/>
            </a:xfrm>
          </p:grpSpPr>
          <p:sp>
            <p:nvSpPr>
              <p:cNvPr id="26731" name="Google Shape;26731;p86"/>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2" name="Google Shape;26732;p86"/>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3" name="Google Shape;26733;p86"/>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4" name="Google Shape;26734;p86"/>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5" name="Google Shape;26735;p86"/>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6" name="Google Shape;26736;p86"/>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7" name="Google Shape;26737;p86"/>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8" name="Google Shape;26738;p8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9" name="Google Shape;26739;p8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0" name="Google Shape;26740;p8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41" name="Google Shape;26741;p86"/>
            <p:cNvGrpSpPr/>
            <p:nvPr/>
          </p:nvGrpSpPr>
          <p:grpSpPr>
            <a:xfrm>
              <a:off x="1247707" y="1179665"/>
              <a:ext cx="80700" cy="1526144"/>
              <a:chOff x="1247707" y="1179665"/>
              <a:chExt cx="80700" cy="1526144"/>
            </a:xfrm>
          </p:grpSpPr>
          <p:sp>
            <p:nvSpPr>
              <p:cNvPr id="26742" name="Google Shape;26742;p86"/>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3" name="Google Shape;26743;p86"/>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4" name="Google Shape;26744;p86"/>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5" name="Google Shape;26745;p8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6" name="Google Shape;26746;p8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7" name="Google Shape;26747;p8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8" name="Google Shape;26748;p8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9" name="Google Shape;26749;p8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0" name="Google Shape;26750;p8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1" name="Google Shape;26751;p8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52" name="Google Shape;26752;p86"/>
            <p:cNvGrpSpPr/>
            <p:nvPr/>
          </p:nvGrpSpPr>
          <p:grpSpPr>
            <a:xfrm>
              <a:off x="1421567" y="1179665"/>
              <a:ext cx="80700" cy="1526144"/>
              <a:chOff x="1421567" y="1179665"/>
              <a:chExt cx="80700" cy="1526144"/>
            </a:xfrm>
          </p:grpSpPr>
          <p:sp>
            <p:nvSpPr>
              <p:cNvPr id="26753" name="Google Shape;26753;p86"/>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4" name="Google Shape;26754;p86"/>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5" name="Google Shape;26755;p86"/>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6" name="Google Shape;26756;p86"/>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7" name="Google Shape;26757;p86"/>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8" name="Google Shape;26758;p86"/>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9" name="Google Shape;26759;p86"/>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0" name="Google Shape;26760;p86"/>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1" name="Google Shape;26761;p8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2" name="Google Shape;26762;p8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63" name="Google Shape;26763;p86"/>
            <p:cNvGrpSpPr/>
            <p:nvPr/>
          </p:nvGrpSpPr>
          <p:grpSpPr>
            <a:xfrm>
              <a:off x="1592327" y="1179665"/>
              <a:ext cx="80700" cy="1526144"/>
              <a:chOff x="1592327" y="1179665"/>
              <a:chExt cx="80700" cy="1526144"/>
            </a:xfrm>
          </p:grpSpPr>
          <p:sp>
            <p:nvSpPr>
              <p:cNvPr id="26764" name="Google Shape;26764;p86"/>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5" name="Google Shape;26765;p86"/>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6" name="Google Shape;26766;p86"/>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7" name="Google Shape;26767;p86"/>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8" name="Google Shape;26768;p86"/>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9" name="Google Shape;26769;p86"/>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0" name="Google Shape;26770;p8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1" name="Google Shape;26771;p8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2" name="Google Shape;26772;p8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3" name="Google Shape;26773;p8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74" name="Google Shape;26774;p86"/>
            <p:cNvGrpSpPr/>
            <p:nvPr/>
          </p:nvGrpSpPr>
          <p:grpSpPr>
            <a:xfrm>
              <a:off x="1766187" y="1179665"/>
              <a:ext cx="80700" cy="1526144"/>
              <a:chOff x="1766187" y="1179665"/>
              <a:chExt cx="80700" cy="1526144"/>
            </a:xfrm>
          </p:grpSpPr>
          <p:sp>
            <p:nvSpPr>
              <p:cNvPr id="26775" name="Google Shape;26775;p86"/>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6" name="Google Shape;26776;p86"/>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7" name="Google Shape;26777;p86"/>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8" name="Google Shape;26778;p86"/>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9" name="Google Shape;26779;p86"/>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0" name="Google Shape;26780;p86"/>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1" name="Google Shape;26781;p86"/>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2" name="Google Shape;26782;p86"/>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3" name="Google Shape;26783;p86"/>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4" name="Google Shape;26784;p8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85" name="Google Shape;26785;p86"/>
            <p:cNvGrpSpPr/>
            <p:nvPr/>
          </p:nvGrpSpPr>
          <p:grpSpPr>
            <a:xfrm>
              <a:off x="1936935" y="1179665"/>
              <a:ext cx="80700" cy="1526144"/>
              <a:chOff x="1936935" y="1179665"/>
              <a:chExt cx="80700" cy="1526144"/>
            </a:xfrm>
          </p:grpSpPr>
          <p:sp>
            <p:nvSpPr>
              <p:cNvPr id="26786" name="Google Shape;26786;p86"/>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7" name="Google Shape;26787;p86"/>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8" name="Google Shape;26788;p86"/>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9" name="Google Shape;26789;p86"/>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0" name="Google Shape;26790;p86"/>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1" name="Google Shape;26791;p8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2" name="Google Shape;26792;p8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3" name="Google Shape;26793;p8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4" name="Google Shape;26794;p8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5" name="Google Shape;26795;p8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96" name="Google Shape;26796;p86"/>
            <p:cNvGrpSpPr/>
            <p:nvPr/>
          </p:nvGrpSpPr>
          <p:grpSpPr>
            <a:xfrm>
              <a:off x="2110795" y="1179665"/>
              <a:ext cx="80700" cy="1526144"/>
              <a:chOff x="2110795" y="1179665"/>
              <a:chExt cx="80700" cy="1526144"/>
            </a:xfrm>
          </p:grpSpPr>
          <p:sp>
            <p:nvSpPr>
              <p:cNvPr id="26797" name="Google Shape;26797;p86"/>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8" name="Google Shape;26798;p86"/>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9" name="Google Shape;26799;p86"/>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0" name="Google Shape;26800;p86"/>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1" name="Google Shape;26801;p8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2" name="Google Shape;26802;p8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3" name="Google Shape;26803;p8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4" name="Google Shape;26804;p8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5" name="Google Shape;26805;p8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6" name="Google Shape;26806;p8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07" name="Google Shape;26807;p86"/>
            <p:cNvGrpSpPr/>
            <p:nvPr/>
          </p:nvGrpSpPr>
          <p:grpSpPr>
            <a:xfrm>
              <a:off x="2284655" y="1179665"/>
              <a:ext cx="80700" cy="1526144"/>
              <a:chOff x="2284655" y="1179665"/>
              <a:chExt cx="80700" cy="1526144"/>
            </a:xfrm>
          </p:grpSpPr>
          <p:sp>
            <p:nvSpPr>
              <p:cNvPr id="26808" name="Google Shape;26808;p86"/>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9" name="Google Shape;26809;p86"/>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0" name="Google Shape;26810;p86"/>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1" name="Google Shape;26811;p86"/>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2" name="Google Shape;26812;p86"/>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3" name="Google Shape;26813;p86"/>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4" name="Google Shape;26814;p8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5" name="Google Shape;26815;p8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6" name="Google Shape;26816;p8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7" name="Google Shape;26817;p8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818" name="Google Shape;26818;p86"/>
          <p:cNvGrpSpPr/>
          <p:nvPr/>
        </p:nvGrpSpPr>
        <p:grpSpPr>
          <a:xfrm>
            <a:off x="2603245" y="985011"/>
            <a:ext cx="1364248" cy="1102133"/>
            <a:chOff x="2623904" y="1198803"/>
            <a:chExt cx="1364248" cy="1102133"/>
          </a:xfrm>
        </p:grpSpPr>
        <p:grpSp>
          <p:nvGrpSpPr>
            <p:cNvPr id="26819" name="Google Shape;26819;p86"/>
            <p:cNvGrpSpPr/>
            <p:nvPr/>
          </p:nvGrpSpPr>
          <p:grpSpPr>
            <a:xfrm>
              <a:off x="2623907" y="1198803"/>
              <a:ext cx="1364245" cy="273000"/>
              <a:chOff x="2623907" y="1198803"/>
              <a:chExt cx="1364245" cy="273000"/>
            </a:xfrm>
          </p:grpSpPr>
          <p:sp>
            <p:nvSpPr>
              <p:cNvPr id="26820" name="Google Shape;26820;p86"/>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1" name="Google Shape;26821;p8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2" name="Google Shape;26822;p8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3" name="Google Shape;26823;p8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4" name="Google Shape;26824;p8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5" name="Google Shape;26825;p86"/>
            <p:cNvGrpSpPr/>
            <p:nvPr/>
          </p:nvGrpSpPr>
          <p:grpSpPr>
            <a:xfrm>
              <a:off x="2623904" y="1476964"/>
              <a:ext cx="1364245" cy="273000"/>
              <a:chOff x="2623904" y="1476964"/>
              <a:chExt cx="1364245" cy="273000"/>
            </a:xfrm>
          </p:grpSpPr>
          <p:sp>
            <p:nvSpPr>
              <p:cNvPr id="26826" name="Google Shape;26826;p86"/>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7" name="Google Shape;26827;p86"/>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8" name="Google Shape;26828;p86"/>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9" name="Google Shape;26829;p8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0" name="Google Shape;26830;p8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1" name="Google Shape;26831;p86"/>
            <p:cNvGrpSpPr/>
            <p:nvPr/>
          </p:nvGrpSpPr>
          <p:grpSpPr>
            <a:xfrm>
              <a:off x="2623907" y="1749775"/>
              <a:ext cx="1364245" cy="273000"/>
              <a:chOff x="2623907" y="1749775"/>
              <a:chExt cx="1364245" cy="273000"/>
            </a:xfrm>
          </p:grpSpPr>
          <p:sp>
            <p:nvSpPr>
              <p:cNvPr id="26832" name="Google Shape;26832;p86"/>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3" name="Google Shape;26833;p86"/>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4" name="Google Shape;26834;p8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5" name="Google Shape;26835;p8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6" name="Google Shape;26836;p8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37" name="Google Shape;26837;p86"/>
            <p:cNvGrpSpPr/>
            <p:nvPr/>
          </p:nvGrpSpPr>
          <p:grpSpPr>
            <a:xfrm>
              <a:off x="2623904" y="2027936"/>
              <a:ext cx="1364245" cy="273000"/>
              <a:chOff x="2623904" y="2027936"/>
              <a:chExt cx="1364245" cy="273000"/>
            </a:xfrm>
          </p:grpSpPr>
          <p:sp>
            <p:nvSpPr>
              <p:cNvPr id="26838" name="Google Shape;26838;p8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9" name="Google Shape;26839;p8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0" name="Google Shape;26840;p8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1" name="Google Shape;26841;p8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2" name="Google Shape;26842;p8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843" name="Google Shape;26843;p86"/>
          <p:cNvGrpSpPr/>
          <p:nvPr/>
        </p:nvGrpSpPr>
        <p:grpSpPr>
          <a:xfrm>
            <a:off x="2592706" y="2444193"/>
            <a:ext cx="1387541" cy="159124"/>
            <a:chOff x="3200660" y="2180272"/>
            <a:chExt cx="2563824" cy="378237"/>
          </a:xfrm>
        </p:grpSpPr>
        <p:sp>
          <p:nvSpPr>
            <p:cNvPr id="26844" name="Google Shape;26844;p8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5" name="Google Shape;26845;p8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6" name="Google Shape;26846;p8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7" name="Google Shape;26847;p8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8" name="Google Shape;26848;p8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9" name="Google Shape;26849;p8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0" name="Google Shape;26850;p8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1" name="Google Shape;26851;p8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2" name="Google Shape;26852;p8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3" name="Google Shape;26853;p8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4" name="Google Shape;26854;p8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5" name="Google Shape;26855;p8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6" name="Google Shape;26856;p8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7" name="Google Shape;26857;p8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8" name="Google Shape;26858;p8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9" name="Google Shape;26859;p8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0" name="Google Shape;26860;p8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1" name="Google Shape;26861;p8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2" name="Google Shape;26862;p86"/>
          <p:cNvGrpSpPr/>
          <p:nvPr/>
        </p:nvGrpSpPr>
        <p:grpSpPr>
          <a:xfrm>
            <a:off x="2589231" y="2722018"/>
            <a:ext cx="1390502" cy="159625"/>
            <a:chOff x="3530150" y="2790075"/>
            <a:chExt cx="1962600" cy="225300"/>
          </a:xfrm>
        </p:grpSpPr>
        <p:sp>
          <p:nvSpPr>
            <p:cNvPr id="26863" name="Google Shape;26863;p86"/>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4" name="Google Shape;26864;p86"/>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5" name="Google Shape;26865;p86"/>
          <p:cNvGrpSpPr/>
          <p:nvPr/>
        </p:nvGrpSpPr>
        <p:grpSpPr>
          <a:xfrm>
            <a:off x="2589884" y="3000344"/>
            <a:ext cx="1411629" cy="153761"/>
            <a:chOff x="3558802" y="4011427"/>
            <a:chExt cx="1866000" cy="111300"/>
          </a:xfrm>
        </p:grpSpPr>
        <p:sp>
          <p:nvSpPr>
            <p:cNvPr id="26866" name="Google Shape;26866;p86"/>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7" name="Google Shape;26867;p86"/>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68" name="Google Shape;26868;p86"/>
          <p:cNvGrpSpPr/>
          <p:nvPr/>
        </p:nvGrpSpPr>
        <p:grpSpPr>
          <a:xfrm>
            <a:off x="2589576" y="2205744"/>
            <a:ext cx="1383503" cy="119749"/>
            <a:chOff x="3465975" y="2270276"/>
            <a:chExt cx="1986364" cy="171929"/>
          </a:xfrm>
        </p:grpSpPr>
        <p:sp>
          <p:nvSpPr>
            <p:cNvPr id="26869" name="Google Shape;26869;p8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0" name="Google Shape;26870;p8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1" name="Google Shape;26871;p86"/>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2" name="Google Shape;26872;p86"/>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3" name="Google Shape;26873;p86"/>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4" name="Google Shape;26874;p8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5" name="Google Shape;26875;p86"/>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6" name="Google Shape;26876;p86"/>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77" name="Google Shape;26877;p86"/>
          <p:cNvGrpSpPr/>
          <p:nvPr/>
        </p:nvGrpSpPr>
        <p:grpSpPr>
          <a:xfrm>
            <a:off x="2600584" y="3569394"/>
            <a:ext cx="1369531" cy="195460"/>
            <a:chOff x="723300" y="4253549"/>
            <a:chExt cx="2276482" cy="324900"/>
          </a:xfrm>
        </p:grpSpPr>
        <p:sp>
          <p:nvSpPr>
            <p:cNvPr id="26878" name="Google Shape;26878;p8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9" name="Google Shape;26879;p8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0" name="Google Shape;26880;p8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1" name="Google Shape;26881;p8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2" name="Google Shape;26882;p86"/>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3" name="Google Shape;26883;p86"/>
          <p:cNvGrpSpPr/>
          <p:nvPr/>
        </p:nvGrpSpPr>
        <p:grpSpPr>
          <a:xfrm>
            <a:off x="2590145" y="3270574"/>
            <a:ext cx="1389066" cy="180119"/>
            <a:chOff x="705948" y="3788465"/>
            <a:chExt cx="2308953" cy="299400"/>
          </a:xfrm>
        </p:grpSpPr>
        <p:sp>
          <p:nvSpPr>
            <p:cNvPr id="26884" name="Google Shape;26884;p8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5" name="Google Shape;26885;p8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6" name="Google Shape;26886;p8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7" name="Google Shape;26887;p86"/>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8" name="Google Shape;26888;p86"/>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89" name="Google Shape;26889;p86"/>
          <p:cNvGrpSpPr/>
          <p:nvPr/>
        </p:nvGrpSpPr>
        <p:grpSpPr>
          <a:xfrm>
            <a:off x="2638082" y="3883554"/>
            <a:ext cx="1304609" cy="294074"/>
            <a:chOff x="2658741" y="4097347"/>
            <a:chExt cx="1304609" cy="294074"/>
          </a:xfrm>
        </p:grpSpPr>
        <p:grpSp>
          <p:nvGrpSpPr>
            <p:cNvPr id="26890" name="Google Shape;26890;p86"/>
            <p:cNvGrpSpPr/>
            <p:nvPr/>
          </p:nvGrpSpPr>
          <p:grpSpPr>
            <a:xfrm>
              <a:off x="2658741" y="4097347"/>
              <a:ext cx="118572" cy="294074"/>
              <a:chOff x="3343310" y="4475555"/>
              <a:chExt cx="127717" cy="316753"/>
            </a:xfrm>
          </p:grpSpPr>
          <p:sp>
            <p:nvSpPr>
              <p:cNvPr id="26891" name="Google Shape;26891;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2" name="Google Shape;26892;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3" name="Google Shape;26893;p86"/>
            <p:cNvGrpSpPr/>
            <p:nvPr/>
          </p:nvGrpSpPr>
          <p:grpSpPr>
            <a:xfrm>
              <a:off x="3815519" y="4098388"/>
              <a:ext cx="147831" cy="291991"/>
              <a:chOff x="3527539" y="4476677"/>
              <a:chExt cx="159232" cy="314510"/>
            </a:xfrm>
          </p:grpSpPr>
          <p:sp>
            <p:nvSpPr>
              <p:cNvPr id="26894" name="Google Shape;26894;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5" name="Google Shape;26895;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6" name="Google Shape;26896;p86"/>
            <p:cNvGrpSpPr/>
            <p:nvPr/>
          </p:nvGrpSpPr>
          <p:grpSpPr>
            <a:xfrm>
              <a:off x="3511696" y="4098388"/>
              <a:ext cx="147831" cy="291991"/>
              <a:chOff x="3527539" y="4476677"/>
              <a:chExt cx="159232" cy="314510"/>
            </a:xfrm>
          </p:grpSpPr>
          <p:sp>
            <p:nvSpPr>
              <p:cNvPr id="26897" name="Google Shape;26897;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8" name="Google Shape;26898;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99" name="Google Shape;26899;p86"/>
            <p:cNvGrpSpPr/>
            <p:nvPr/>
          </p:nvGrpSpPr>
          <p:grpSpPr>
            <a:xfrm>
              <a:off x="3207874" y="4098388"/>
              <a:ext cx="147831" cy="291991"/>
              <a:chOff x="3527539" y="4476677"/>
              <a:chExt cx="159232" cy="314510"/>
            </a:xfrm>
          </p:grpSpPr>
          <p:sp>
            <p:nvSpPr>
              <p:cNvPr id="26900" name="Google Shape;26900;p8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1" name="Google Shape;26901;p8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02" name="Google Shape;26902;p86"/>
            <p:cNvGrpSpPr/>
            <p:nvPr/>
          </p:nvGrpSpPr>
          <p:grpSpPr>
            <a:xfrm>
              <a:off x="2933305" y="4097347"/>
              <a:ext cx="118572" cy="294074"/>
              <a:chOff x="3343310" y="4475555"/>
              <a:chExt cx="127717" cy="316753"/>
            </a:xfrm>
          </p:grpSpPr>
          <p:sp>
            <p:nvSpPr>
              <p:cNvPr id="26903" name="Google Shape;26903;p8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4" name="Google Shape;26904;p8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05" name="Google Shape;26905;p86"/>
          <p:cNvGrpSpPr/>
          <p:nvPr/>
        </p:nvGrpSpPr>
        <p:grpSpPr>
          <a:xfrm>
            <a:off x="4256912" y="1866676"/>
            <a:ext cx="1433821" cy="191501"/>
            <a:chOff x="4273350" y="2080469"/>
            <a:chExt cx="1433821" cy="191501"/>
          </a:xfrm>
        </p:grpSpPr>
        <p:grpSp>
          <p:nvGrpSpPr>
            <p:cNvPr id="26906" name="Google Shape;26906;p86"/>
            <p:cNvGrpSpPr/>
            <p:nvPr/>
          </p:nvGrpSpPr>
          <p:grpSpPr>
            <a:xfrm>
              <a:off x="4273350" y="2080469"/>
              <a:ext cx="1433821" cy="0"/>
              <a:chOff x="5224975" y="2962250"/>
              <a:chExt cx="1544400" cy="0"/>
            </a:xfrm>
          </p:grpSpPr>
          <p:cxnSp>
            <p:nvCxnSpPr>
              <p:cNvPr id="26907" name="Google Shape;26907;p8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26908" name="Google Shape;26908;p86"/>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26909" name="Google Shape;26909;p86"/>
            <p:cNvGrpSpPr/>
            <p:nvPr/>
          </p:nvGrpSpPr>
          <p:grpSpPr>
            <a:xfrm>
              <a:off x="4273350" y="2271969"/>
              <a:ext cx="1433821" cy="0"/>
              <a:chOff x="5224975" y="2962250"/>
              <a:chExt cx="1544400" cy="0"/>
            </a:xfrm>
          </p:grpSpPr>
          <p:cxnSp>
            <p:nvCxnSpPr>
              <p:cNvPr id="26910" name="Google Shape;26910;p86"/>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26911" name="Google Shape;26911;p86"/>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26912" name="Google Shape;26912;p86"/>
          <p:cNvGrpSpPr/>
          <p:nvPr/>
        </p:nvGrpSpPr>
        <p:grpSpPr>
          <a:xfrm>
            <a:off x="4258467" y="969244"/>
            <a:ext cx="1430711" cy="743389"/>
            <a:chOff x="5159450" y="1919950"/>
            <a:chExt cx="1541050" cy="862500"/>
          </a:xfrm>
        </p:grpSpPr>
        <p:sp>
          <p:nvSpPr>
            <p:cNvPr id="26913" name="Google Shape;26913;p8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26914" name="Google Shape;26914;p86"/>
            <p:cNvGrpSpPr/>
            <p:nvPr/>
          </p:nvGrpSpPr>
          <p:grpSpPr>
            <a:xfrm>
              <a:off x="5159450" y="1919950"/>
              <a:ext cx="1541050" cy="862500"/>
              <a:chOff x="5159450" y="1919950"/>
              <a:chExt cx="1541050" cy="862500"/>
            </a:xfrm>
          </p:grpSpPr>
          <p:cxnSp>
            <p:nvCxnSpPr>
              <p:cNvPr id="26915" name="Google Shape;26915;p8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26916" name="Google Shape;26916;p8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26917" name="Google Shape;26917;p86"/>
          <p:cNvGrpSpPr/>
          <p:nvPr/>
        </p:nvGrpSpPr>
        <p:grpSpPr>
          <a:xfrm>
            <a:off x="4248581" y="2192571"/>
            <a:ext cx="1450484" cy="1052087"/>
            <a:chOff x="5230575" y="1554475"/>
            <a:chExt cx="2137150" cy="1550150"/>
          </a:xfrm>
        </p:grpSpPr>
        <p:sp>
          <p:nvSpPr>
            <p:cNvPr id="26918" name="Google Shape;26918;p86"/>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9" name="Google Shape;26919;p86"/>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0" name="Google Shape;26920;p86"/>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1" name="Google Shape;26921;p86"/>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2" name="Google Shape;26922;p86"/>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3" name="Google Shape;26923;p86"/>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4" name="Google Shape;26924;p86"/>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5" name="Google Shape;26925;p86"/>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6" name="Google Shape;26926;p86"/>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7" name="Google Shape;26927;p86"/>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8" name="Google Shape;26928;p86"/>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9" name="Google Shape;26929;p86"/>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0" name="Google Shape;26930;p86"/>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31" name="Google Shape;26931;p86"/>
          <p:cNvGrpSpPr/>
          <p:nvPr/>
        </p:nvGrpSpPr>
        <p:grpSpPr>
          <a:xfrm rot="10800000">
            <a:off x="4265131" y="3284761"/>
            <a:ext cx="1417383" cy="887946"/>
            <a:chOff x="5645403" y="2920021"/>
            <a:chExt cx="2650800" cy="2180614"/>
          </a:xfrm>
        </p:grpSpPr>
        <p:sp>
          <p:nvSpPr>
            <p:cNvPr id="26932" name="Google Shape;26932;p86"/>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33" name="Google Shape;26933;p86"/>
            <p:cNvCxnSpPr>
              <a:stCxn id="2693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26934" name="Google Shape;26934;p86"/>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35" name="Google Shape;26935;p86"/>
            <p:cNvCxnSpPr>
              <a:endCxn id="26934"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26936" name="Google Shape;26936;p86"/>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37" name="Google Shape;26937;p86"/>
            <p:cNvCxnSpPr>
              <a:stCxn id="26936"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26938" name="Google Shape;26938;p86"/>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939" name="Google Shape;26939;p86"/>
            <p:cNvCxnSpPr>
              <a:endCxn id="2693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26940" name="Google Shape;26940;p86"/>
          <p:cNvGrpSpPr/>
          <p:nvPr/>
        </p:nvGrpSpPr>
        <p:grpSpPr>
          <a:xfrm>
            <a:off x="7365491" y="2188116"/>
            <a:ext cx="1071743" cy="1021579"/>
            <a:chOff x="7189833" y="2022667"/>
            <a:chExt cx="1251159" cy="1192597"/>
          </a:xfrm>
        </p:grpSpPr>
        <p:sp>
          <p:nvSpPr>
            <p:cNvPr id="26941" name="Google Shape;26941;p86"/>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2" name="Google Shape;26942;p86"/>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3" name="Google Shape;26943;p86"/>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4" name="Google Shape;26944;p86"/>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45" name="Google Shape;26945;p86"/>
          <p:cNvGrpSpPr/>
          <p:nvPr/>
        </p:nvGrpSpPr>
        <p:grpSpPr>
          <a:xfrm>
            <a:off x="706762" y="2614523"/>
            <a:ext cx="1695374" cy="1560837"/>
            <a:chOff x="727421" y="2828315"/>
            <a:chExt cx="1695374" cy="1560837"/>
          </a:xfrm>
        </p:grpSpPr>
        <p:grpSp>
          <p:nvGrpSpPr>
            <p:cNvPr id="26946" name="Google Shape;26946;p86"/>
            <p:cNvGrpSpPr/>
            <p:nvPr/>
          </p:nvGrpSpPr>
          <p:grpSpPr>
            <a:xfrm>
              <a:off x="819108" y="2882501"/>
              <a:ext cx="103104" cy="1426186"/>
              <a:chOff x="4674013" y="3100904"/>
              <a:chExt cx="122758" cy="1698043"/>
            </a:xfrm>
          </p:grpSpPr>
          <p:sp>
            <p:nvSpPr>
              <p:cNvPr id="26947" name="Google Shape;26947;p8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8" name="Google Shape;26948;p8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9" name="Google Shape;26949;p8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0" name="Google Shape;26950;p8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1" name="Google Shape;26951;p8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2" name="Google Shape;26952;p8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3" name="Google Shape;26953;p8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4" name="Google Shape;26954;p86"/>
            <p:cNvGrpSpPr/>
            <p:nvPr/>
          </p:nvGrpSpPr>
          <p:grpSpPr>
            <a:xfrm>
              <a:off x="1062475" y="2882501"/>
              <a:ext cx="103104" cy="1426186"/>
              <a:chOff x="4940438" y="3100904"/>
              <a:chExt cx="122758" cy="1698043"/>
            </a:xfrm>
          </p:grpSpPr>
          <p:sp>
            <p:nvSpPr>
              <p:cNvPr id="26955" name="Google Shape;26955;p8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6" name="Google Shape;26956;p8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7" name="Google Shape;26957;p8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8" name="Google Shape;26958;p8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9" name="Google Shape;26959;p8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0" name="Google Shape;26960;p8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1" name="Google Shape;26961;p8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62" name="Google Shape;26962;p86"/>
            <p:cNvGrpSpPr/>
            <p:nvPr/>
          </p:nvGrpSpPr>
          <p:grpSpPr>
            <a:xfrm>
              <a:off x="1299324" y="2882501"/>
              <a:ext cx="103104" cy="1426186"/>
              <a:chOff x="5206863" y="3100904"/>
              <a:chExt cx="122758" cy="1698043"/>
            </a:xfrm>
          </p:grpSpPr>
          <p:sp>
            <p:nvSpPr>
              <p:cNvPr id="26963" name="Google Shape;26963;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4" name="Google Shape;26964;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5" name="Google Shape;26965;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6" name="Google Shape;26966;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7" name="Google Shape;26967;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8" name="Google Shape;26968;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9" name="Google Shape;26969;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0" name="Google Shape;26970;p86"/>
            <p:cNvGrpSpPr/>
            <p:nvPr/>
          </p:nvGrpSpPr>
          <p:grpSpPr>
            <a:xfrm>
              <a:off x="1786057" y="2882501"/>
              <a:ext cx="103104" cy="1426186"/>
              <a:chOff x="6006138" y="3143629"/>
              <a:chExt cx="122758" cy="1698043"/>
            </a:xfrm>
          </p:grpSpPr>
          <p:sp>
            <p:nvSpPr>
              <p:cNvPr id="26971" name="Google Shape;26971;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2" name="Google Shape;26972;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3" name="Google Shape;26973;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4" name="Google Shape;26974;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5" name="Google Shape;26975;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6" name="Google Shape;26976;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7" name="Google Shape;26977;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8" name="Google Shape;26978;p86"/>
            <p:cNvGrpSpPr/>
            <p:nvPr/>
          </p:nvGrpSpPr>
          <p:grpSpPr>
            <a:xfrm>
              <a:off x="2029422" y="2882501"/>
              <a:ext cx="103104" cy="1426186"/>
              <a:chOff x="6805413" y="3100904"/>
              <a:chExt cx="122758" cy="1698043"/>
            </a:xfrm>
          </p:grpSpPr>
          <p:sp>
            <p:nvSpPr>
              <p:cNvPr id="26979" name="Google Shape;26979;p8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0" name="Google Shape;26980;p8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1" name="Google Shape;26981;p8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2" name="Google Shape;26982;p8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3" name="Google Shape;26983;p8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4" name="Google Shape;26984;p8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5" name="Google Shape;26985;p8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86" name="Google Shape;26986;p86"/>
            <p:cNvGrpSpPr/>
            <p:nvPr/>
          </p:nvGrpSpPr>
          <p:grpSpPr>
            <a:xfrm>
              <a:off x="727421" y="2828315"/>
              <a:ext cx="1695374" cy="1560837"/>
              <a:chOff x="734799" y="2782450"/>
              <a:chExt cx="1571100" cy="1577400"/>
            </a:xfrm>
          </p:grpSpPr>
          <p:cxnSp>
            <p:nvCxnSpPr>
              <p:cNvPr id="26987" name="Google Shape;26987;p8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26988" name="Google Shape;26988;p8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26989" name="Google Shape;26989;p86"/>
            <p:cNvGrpSpPr/>
            <p:nvPr/>
          </p:nvGrpSpPr>
          <p:grpSpPr>
            <a:xfrm>
              <a:off x="2272795" y="2882501"/>
              <a:ext cx="103104" cy="1426186"/>
              <a:chOff x="5206863" y="3100904"/>
              <a:chExt cx="122758" cy="1698043"/>
            </a:xfrm>
          </p:grpSpPr>
          <p:sp>
            <p:nvSpPr>
              <p:cNvPr id="26990" name="Google Shape;26990;p8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1" name="Google Shape;26991;p8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2" name="Google Shape;26992;p8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3" name="Google Shape;26993;p8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4" name="Google Shape;26994;p8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5" name="Google Shape;26995;p8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6" name="Google Shape;26996;p8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97" name="Google Shape;26997;p86"/>
            <p:cNvGrpSpPr/>
            <p:nvPr/>
          </p:nvGrpSpPr>
          <p:grpSpPr>
            <a:xfrm>
              <a:off x="1542694" y="2882501"/>
              <a:ext cx="103104" cy="1426186"/>
              <a:chOff x="6006138" y="3143629"/>
              <a:chExt cx="122758" cy="1698043"/>
            </a:xfrm>
          </p:grpSpPr>
          <p:sp>
            <p:nvSpPr>
              <p:cNvPr id="26998" name="Google Shape;26998;p8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9" name="Google Shape;26999;p8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0" name="Google Shape;27000;p8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1" name="Google Shape;27001;p8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2" name="Google Shape;27002;p8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3" name="Google Shape;27003;p8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4" name="Google Shape;27004;p8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005" name="Google Shape;27005;p86"/>
          <p:cNvGrpSpPr/>
          <p:nvPr/>
        </p:nvGrpSpPr>
        <p:grpSpPr>
          <a:xfrm>
            <a:off x="5915341" y="2192094"/>
            <a:ext cx="1248543" cy="1025319"/>
            <a:chOff x="5183758" y="1210600"/>
            <a:chExt cx="3605380" cy="2960783"/>
          </a:xfrm>
        </p:grpSpPr>
        <p:sp>
          <p:nvSpPr>
            <p:cNvPr id="27006" name="Google Shape;27006;p8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7" name="Google Shape;27007;p8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8" name="Google Shape;27008;p8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9" name="Google Shape;27009;p8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10" name="Google Shape;27010;p86"/>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27011" name="Google Shape;27011;p86"/>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27012" name="Google Shape;27012;p86"/>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27013" name="Google Shape;27013;p86"/>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27014" name="Google Shape;27014;p86"/>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15" name="Google Shape;27015;p86"/>
          <p:cNvGrpSpPr/>
          <p:nvPr/>
        </p:nvGrpSpPr>
        <p:grpSpPr>
          <a:xfrm>
            <a:off x="5772403" y="3330411"/>
            <a:ext cx="2664831" cy="843440"/>
            <a:chOff x="5916567" y="1099697"/>
            <a:chExt cx="2556683" cy="809211"/>
          </a:xfrm>
        </p:grpSpPr>
        <p:sp>
          <p:nvSpPr>
            <p:cNvPr id="27016" name="Google Shape;27016;p86"/>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7" name="Google Shape;27017;p86"/>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8" name="Google Shape;27018;p86"/>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9" name="Google Shape;27019;p86"/>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0" name="Google Shape;27020;p86"/>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1" name="Google Shape;27021;p86"/>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2" name="Google Shape;27022;p86"/>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3" name="Google Shape;27023;p86"/>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4" name="Google Shape;27024;p86"/>
          <p:cNvGrpSpPr/>
          <p:nvPr/>
        </p:nvGrpSpPr>
        <p:grpSpPr>
          <a:xfrm>
            <a:off x="5879943" y="979270"/>
            <a:ext cx="1299851" cy="1023338"/>
            <a:chOff x="5900602" y="1193063"/>
            <a:chExt cx="1299851" cy="1023338"/>
          </a:xfrm>
        </p:grpSpPr>
        <p:grpSp>
          <p:nvGrpSpPr>
            <p:cNvPr id="27025" name="Google Shape;27025;p86"/>
            <p:cNvGrpSpPr/>
            <p:nvPr/>
          </p:nvGrpSpPr>
          <p:grpSpPr>
            <a:xfrm>
              <a:off x="6743564" y="1193063"/>
              <a:ext cx="456889" cy="700379"/>
              <a:chOff x="6743564" y="1193063"/>
              <a:chExt cx="456889" cy="700379"/>
            </a:xfrm>
          </p:grpSpPr>
          <p:grpSp>
            <p:nvGrpSpPr>
              <p:cNvPr id="27026" name="Google Shape;27026;p86"/>
              <p:cNvGrpSpPr/>
              <p:nvPr/>
            </p:nvGrpSpPr>
            <p:grpSpPr>
              <a:xfrm>
                <a:off x="6743564" y="1690731"/>
                <a:ext cx="214402" cy="202710"/>
                <a:chOff x="6743564" y="1690731"/>
                <a:chExt cx="214402" cy="202710"/>
              </a:xfrm>
            </p:grpSpPr>
            <p:sp>
              <p:nvSpPr>
                <p:cNvPr id="27027" name="Google Shape;27027;p86"/>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8" name="Google Shape;27028;p86"/>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29" name="Google Shape;27029;p86"/>
              <p:cNvGrpSpPr/>
              <p:nvPr/>
            </p:nvGrpSpPr>
            <p:grpSpPr>
              <a:xfrm>
                <a:off x="6915505" y="1193063"/>
                <a:ext cx="284947" cy="589637"/>
                <a:chOff x="6915505" y="1193063"/>
                <a:chExt cx="284947" cy="589637"/>
              </a:xfrm>
            </p:grpSpPr>
            <p:sp>
              <p:nvSpPr>
                <p:cNvPr id="27030" name="Google Shape;27030;p8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31" name="Google Shape;27031;p86"/>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27032" name="Google Shape;27032;p86"/>
            <p:cNvGrpSpPr/>
            <p:nvPr/>
          </p:nvGrpSpPr>
          <p:grpSpPr>
            <a:xfrm>
              <a:off x="6520337" y="1193063"/>
              <a:ext cx="341815" cy="801589"/>
              <a:chOff x="6520337" y="1193063"/>
              <a:chExt cx="341815" cy="801589"/>
            </a:xfrm>
          </p:grpSpPr>
          <p:grpSp>
            <p:nvGrpSpPr>
              <p:cNvPr id="27033" name="Google Shape;27033;p86"/>
              <p:cNvGrpSpPr/>
              <p:nvPr/>
            </p:nvGrpSpPr>
            <p:grpSpPr>
              <a:xfrm>
                <a:off x="6520337" y="1589527"/>
                <a:ext cx="213950" cy="405125"/>
                <a:chOff x="6520337" y="1589527"/>
                <a:chExt cx="213950" cy="405125"/>
              </a:xfrm>
            </p:grpSpPr>
            <p:sp>
              <p:nvSpPr>
                <p:cNvPr id="27034" name="Google Shape;27034;p8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5" name="Google Shape;27035;p86"/>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36" name="Google Shape;27036;p86"/>
              <p:cNvGrpSpPr/>
              <p:nvPr/>
            </p:nvGrpSpPr>
            <p:grpSpPr>
              <a:xfrm>
                <a:off x="6577204" y="1193063"/>
                <a:ext cx="284947" cy="453562"/>
                <a:chOff x="6577204" y="1193063"/>
                <a:chExt cx="284947" cy="453562"/>
              </a:xfrm>
            </p:grpSpPr>
            <p:sp>
              <p:nvSpPr>
                <p:cNvPr id="27037" name="Google Shape;27037;p8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38" name="Google Shape;27038;p86"/>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27039" name="Google Shape;27039;p86"/>
            <p:cNvGrpSpPr/>
            <p:nvPr/>
          </p:nvGrpSpPr>
          <p:grpSpPr>
            <a:xfrm>
              <a:off x="6238903" y="1193063"/>
              <a:ext cx="300475" cy="901782"/>
              <a:chOff x="6238903" y="1193063"/>
              <a:chExt cx="300475" cy="901782"/>
            </a:xfrm>
          </p:grpSpPr>
          <p:grpSp>
            <p:nvGrpSpPr>
              <p:cNvPr id="27040" name="Google Shape;27040;p86"/>
              <p:cNvGrpSpPr/>
              <p:nvPr/>
            </p:nvGrpSpPr>
            <p:grpSpPr>
              <a:xfrm>
                <a:off x="6290865" y="1489315"/>
                <a:ext cx="248514" cy="605530"/>
                <a:chOff x="6290865" y="1489315"/>
                <a:chExt cx="248514" cy="605530"/>
              </a:xfrm>
            </p:grpSpPr>
            <p:sp>
              <p:nvSpPr>
                <p:cNvPr id="27041" name="Google Shape;27041;p8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2" name="Google Shape;27042;p86"/>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43" name="Google Shape;27043;p86"/>
              <p:cNvGrpSpPr/>
              <p:nvPr/>
            </p:nvGrpSpPr>
            <p:grpSpPr>
              <a:xfrm>
                <a:off x="6238903" y="1193063"/>
                <a:ext cx="284947" cy="327512"/>
                <a:chOff x="6238903" y="1193063"/>
                <a:chExt cx="284947" cy="327512"/>
              </a:xfrm>
            </p:grpSpPr>
            <p:sp>
              <p:nvSpPr>
                <p:cNvPr id="27044" name="Google Shape;27044;p8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45" name="Google Shape;27045;p86"/>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27046" name="Google Shape;27046;p86"/>
            <p:cNvGrpSpPr/>
            <p:nvPr/>
          </p:nvGrpSpPr>
          <p:grpSpPr>
            <a:xfrm>
              <a:off x="5900602" y="1193063"/>
              <a:ext cx="444345" cy="1023338"/>
              <a:chOff x="5900602" y="1193063"/>
              <a:chExt cx="444345" cy="1023338"/>
            </a:xfrm>
          </p:grpSpPr>
          <p:grpSp>
            <p:nvGrpSpPr>
              <p:cNvPr id="27047" name="Google Shape;27047;p86"/>
              <p:cNvGrpSpPr/>
              <p:nvPr/>
            </p:nvGrpSpPr>
            <p:grpSpPr>
              <a:xfrm>
                <a:off x="6046501" y="1367785"/>
                <a:ext cx="298446" cy="848616"/>
                <a:chOff x="6046501" y="1367785"/>
                <a:chExt cx="298446" cy="848616"/>
              </a:xfrm>
            </p:grpSpPr>
            <p:sp>
              <p:nvSpPr>
                <p:cNvPr id="27048" name="Google Shape;27048;p8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9" name="Google Shape;27049;p86"/>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50" name="Google Shape;27050;p86"/>
              <p:cNvGrpSpPr/>
              <p:nvPr/>
            </p:nvGrpSpPr>
            <p:grpSpPr>
              <a:xfrm>
                <a:off x="5900602" y="1193063"/>
                <a:ext cx="284947" cy="182312"/>
                <a:chOff x="5900602" y="1193063"/>
                <a:chExt cx="284947" cy="182312"/>
              </a:xfrm>
            </p:grpSpPr>
            <p:sp>
              <p:nvSpPr>
                <p:cNvPr id="27051" name="Google Shape;27051;p8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52" name="Google Shape;27052;p8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27053" name="Google Shape;27053;p86"/>
          <p:cNvGrpSpPr/>
          <p:nvPr/>
        </p:nvGrpSpPr>
        <p:grpSpPr>
          <a:xfrm>
            <a:off x="7217825" y="979415"/>
            <a:ext cx="1219413" cy="1051365"/>
            <a:chOff x="7287122" y="1165658"/>
            <a:chExt cx="1219413" cy="1051365"/>
          </a:xfrm>
        </p:grpSpPr>
        <p:grpSp>
          <p:nvGrpSpPr>
            <p:cNvPr id="27054" name="Google Shape;27054;p86"/>
            <p:cNvGrpSpPr/>
            <p:nvPr/>
          </p:nvGrpSpPr>
          <p:grpSpPr>
            <a:xfrm>
              <a:off x="7287122" y="1969723"/>
              <a:ext cx="1219413" cy="247300"/>
              <a:chOff x="7287122" y="1969723"/>
              <a:chExt cx="1219413" cy="247300"/>
            </a:xfrm>
          </p:grpSpPr>
          <p:sp>
            <p:nvSpPr>
              <p:cNvPr id="27055" name="Google Shape;27055;p8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56" name="Google Shape;27056;p86"/>
              <p:cNvGrpSpPr/>
              <p:nvPr/>
            </p:nvGrpSpPr>
            <p:grpSpPr>
              <a:xfrm>
                <a:off x="7287122" y="2063892"/>
                <a:ext cx="1151753" cy="73428"/>
                <a:chOff x="7287122" y="2063892"/>
                <a:chExt cx="1151753" cy="73428"/>
              </a:xfrm>
            </p:grpSpPr>
            <p:sp>
              <p:nvSpPr>
                <p:cNvPr id="27057" name="Google Shape;27057;p8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58" name="Google Shape;27058;p8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27059" name="Google Shape;27059;p86"/>
            <p:cNvGrpSpPr/>
            <p:nvPr/>
          </p:nvGrpSpPr>
          <p:grpSpPr>
            <a:xfrm>
              <a:off x="7287122" y="1712201"/>
              <a:ext cx="1219403" cy="246767"/>
              <a:chOff x="7287122" y="1712201"/>
              <a:chExt cx="1219403" cy="246767"/>
            </a:xfrm>
          </p:grpSpPr>
          <p:sp>
            <p:nvSpPr>
              <p:cNvPr id="27060" name="Google Shape;27060;p8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61" name="Google Shape;27061;p86"/>
              <p:cNvGrpSpPr/>
              <p:nvPr/>
            </p:nvGrpSpPr>
            <p:grpSpPr>
              <a:xfrm>
                <a:off x="7287122" y="1842861"/>
                <a:ext cx="1005303" cy="73419"/>
                <a:chOff x="7287122" y="1842861"/>
                <a:chExt cx="1005303" cy="73419"/>
              </a:xfrm>
            </p:grpSpPr>
            <p:sp>
              <p:nvSpPr>
                <p:cNvPr id="27062" name="Google Shape;27062;p8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63" name="Google Shape;27063;p8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27064" name="Google Shape;27064;p86"/>
            <p:cNvGrpSpPr/>
            <p:nvPr/>
          </p:nvGrpSpPr>
          <p:grpSpPr>
            <a:xfrm>
              <a:off x="7287122" y="1447520"/>
              <a:ext cx="1219403" cy="286667"/>
              <a:chOff x="7287122" y="1447520"/>
              <a:chExt cx="1219403" cy="286667"/>
            </a:xfrm>
          </p:grpSpPr>
          <p:sp>
            <p:nvSpPr>
              <p:cNvPr id="27065" name="Google Shape;27065;p8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66" name="Google Shape;27066;p86"/>
              <p:cNvGrpSpPr/>
              <p:nvPr/>
            </p:nvGrpSpPr>
            <p:grpSpPr>
              <a:xfrm>
                <a:off x="7287122" y="1581977"/>
                <a:ext cx="852803" cy="73428"/>
                <a:chOff x="7287122" y="1581977"/>
                <a:chExt cx="852803" cy="73428"/>
              </a:xfrm>
            </p:grpSpPr>
            <p:sp>
              <p:nvSpPr>
                <p:cNvPr id="27067" name="Google Shape;27067;p8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68" name="Google Shape;27068;p8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27069" name="Google Shape;27069;p86"/>
            <p:cNvGrpSpPr/>
            <p:nvPr/>
          </p:nvGrpSpPr>
          <p:grpSpPr>
            <a:xfrm>
              <a:off x="7287122" y="1165658"/>
              <a:ext cx="1219403" cy="344253"/>
              <a:chOff x="7287122" y="1165658"/>
              <a:chExt cx="1219403" cy="344253"/>
            </a:xfrm>
          </p:grpSpPr>
          <p:sp>
            <p:nvSpPr>
              <p:cNvPr id="27070" name="Google Shape;27070;p8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71" name="Google Shape;27071;p86"/>
              <p:cNvGrpSpPr/>
              <p:nvPr/>
            </p:nvGrpSpPr>
            <p:grpSpPr>
              <a:xfrm>
                <a:off x="7287122" y="1341025"/>
                <a:ext cx="695703" cy="73419"/>
                <a:chOff x="7287122" y="1341025"/>
                <a:chExt cx="695703" cy="73419"/>
              </a:xfrm>
            </p:grpSpPr>
            <p:sp>
              <p:nvSpPr>
                <p:cNvPr id="27072" name="Google Shape;27072;p8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073" name="Google Shape;27073;p8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077" name="Shape 27077"/>
        <p:cNvGrpSpPr/>
        <p:nvPr/>
      </p:nvGrpSpPr>
      <p:grpSpPr>
        <a:xfrm>
          <a:off x="0" y="0"/>
          <a:ext cx="0" cy="0"/>
          <a:chOff x="0" y="0"/>
          <a:chExt cx="0" cy="0"/>
        </a:xfrm>
      </p:grpSpPr>
      <p:grpSp>
        <p:nvGrpSpPr>
          <p:cNvPr id="27078" name="Google Shape;27078;p87"/>
          <p:cNvGrpSpPr/>
          <p:nvPr/>
        </p:nvGrpSpPr>
        <p:grpSpPr>
          <a:xfrm>
            <a:off x="846551" y="2273217"/>
            <a:ext cx="415546" cy="355053"/>
            <a:chOff x="866243" y="2291587"/>
            <a:chExt cx="415546" cy="355053"/>
          </a:xfrm>
        </p:grpSpPr>
        <p:sp>
          <p:nvSpPr>
            <p:cNvPr id="27079" name="Google Shape;27079;p87"/>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0" name="Google Shape;27080;p87"/>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1" name="Google Shape;27081;p87"/>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2" name="Google Shape;27082;p87"/>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3" name="Google Shape;27083;p87"/>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084" name="Google Shape;27084;p87"/>
          <p:cNvSpPr/>
          <p:nvPr/>
        </p:nvSpPr>
        <p:spPr>
          <a:xfrm>
            <a:off x="1392102" y="2269439"/>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085" name="Google Shape;27085;p87"/>
          <p:cNvGrpSpPr/>
          <p:nvPr/>
        </p:nvGrpSpPr>
        <p:grpSpPr>
          <a:xfrm>
            <a:off x="1938828" y="2284205"/>
            <a:ext cx="359213" cy="327807"/>
            <a:chOff x="1958520" y="2302574"/>
            <a:chExt cx="359213" cy="327807"/>
          </a:xfrm>
        </p:grpSpPr>
        <p:sp>
          <p:nvSpPr>
            <p:cNvPr id="27086" name="Google Shape;27086;p87"/>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7" name="Google Shape;27087;p87"/>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8" name="Google Shape;27088;p87"/>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89" name="Google Shape;27089;p87"/>
          <p:cNvGrpSpPr/>
          <p:nvPr/>
        </p:nvGrpSpPr>
        <p:grpSpPr>
          <a:xfrm>
            <a:off x="2560190" y="2269057"/>
            <a:ext cx="207582" cy="359594"/>
            <a:chOff x="2656082" y="2287427"/>
            <a:chExt cx="207582" cy="359594"/>
          </a:xfrm>
        </p:grpSpPr>
        <p:sp>
          <p:nvSpPr>
            <p:cNvPr id="27090" name="Google Shape;27090;p87"/>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1" name="Google Shape;27091;p87"/>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2" name="Google Shape;27092;p87"/>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3" name="Google Shape;27093;p87"/>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4" name="Google Shape;27094;p87"/>
          <p:cNvGrpSpPr/>
          <p:nvPr/>
        </p:nvGrpSpPr>
        <p:grpSpPr>
          <a:xfrm>
            <a:off x="3029961" y="2303099"/>
            <a:ext cx="362991" cy="290018"/>
            <a:chOff x="3049653" y="2321468"/>
            <a:chExt cx="362991" cy="290018"/>
          </a:xfrm>
        </p:grpSpPr>
        <p:sp>
          <p:nvSpPr>
            <p:cNvPr id="27095" name="Google Shape;27095;p87"/>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6" name="Google Shape;27096;p87"/>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7" name="Google Shape;27097;p87"/>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8" name="Google Shape;27098;p87"/>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9" name="Google Shape;27099;p87"/>
          <p:cNvGrpSpPr/>
          <p:nvPr/>
        </p:nvGrpSpPr>
        <p:grpSpPr>
          <a:xfrm>
            <a:off x="3544551" y="2271534"/>
            <a:ext cx="422342" cy="355243"/>
            <a:chOff x="3564243" y="2289904"/>
            <a:chExt cx="422342" cy="355243"/>
          </a:xfrm>
        </p:grpSpPr>
        <p:sp>
          <p:nvSpPr>
            <p:cNvPr id="27100" name="Google Shape;27100;p87"/>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1" name="Google Shape;27101;p87"/>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2" name="Google Shape;27102;p87"/>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3" name="Google Shape;27103;p87"/>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4" name="Google Shape;27104;p87"/>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05" name="Google Shape;27105;p87"/>
          <p:cNvSpPr/>
          <p:nvPr/>
        </p:nvSpPr>
        <p:spPr>
          <a:xfrm>
            <a:off x="4124143" y="2269820"/>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06" name="Google Shape;27106;p87"/>
          <p:cNvGrpSpPr/>
          <p:nvPr/>
        </p:nvGrpSpPr>
        <p:grpSpPr>
          <a:xfrm>
            <a:off x="4668202" y="2271344"/>
            <a:ext cx="359594" cy="353909"/>
            <a:chOff x="4687894" y="2289713"/>
            <a:chExt cx="359594" cy="353909"/>
          </a:xfrm>
        </p:grpSpPr>
        <p:sp>
          <p:nvSpPr>
            <p:cNvPr id="27107" name="Google Shape;27107;p87"/>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8" name="Google Shape;27108;p87"/>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9" name="Google Shape;27109;p87"/>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10" name="Google Shape;27110;p87"/>
          <p:cNvSpPr/>
          <p:nvPr/>
        </p:nvSpPr>
        <p:spPr>
          <a:xfrm>
            <a:off x="5214928" y="226870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11" name="Google Shape;27111;p87"/>
          <p:cNvGrpSpPr/>
          <p:nvPr/>
        </p:nvGrpSpPr>
        <p:grpSpPr>
          <a:xfrm>
            <a:off x="6352932" y="2289857"/>
            <a:ext cx="263567" cy="317614"/>
            <a:chOff x="6421399" y="2308227"/>
            <a:chExt cx="263567" cy="317614"/>
          </a:xfrm>
        </p:grpSpPr>
        <p:sp>
          <p:nvSpPr>
            <p:cNvPr id="27112" name="Google Shape;27112;p87"/>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3" name="Google Shape;27113;p87"/>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4" name="Google Shape;27114;p87"/>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5" name="Google Shape;27115;p87"/>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16" name="Google Shape;27116;p87"/>
          <p:cNvGrpSpPr/>
          <p:nvPr/>
        </p:nvGrpSpPr>
        <p:grpSpPr>
          <a:xfrm>
            <a:off x="6850501" y="2277250"/>
            <a:ext cx="360356" cy="343462"/>
            <a:chOff x="6870193" y="2295620"/>
            <a:chExt cx="360356" cy="343462"/>
          </a:xfrm>
        </p:grpSpPr>
        <p:sp>
          <p:nvSpPr>
            <p:cNvPr id="27117" name="Google Shape;27117;p87"/>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8" name="Google Shape;27118;p87"/>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19" name="Google Shape;27119;p87"/>
          <p:cNvGrpSpPr/>
          <p:nvPr/>
        </p:nvGrpSpPr>
        <p:grpSpPr>
          <a:xfrm>
            <a:off x="7421773" y="2284490"/>
            <a:ext cx="342192" cy="327140"/>
            <a:chOff x="7441465" y="2302860"/>
            <a:chExt cx="342192" cy="327140"/>
          </a:xfrm>
        </p:grpSpPr>
        <p:sp>
          <p:nvSpPr>
            <p:cNvPr id="27120" name="Google Shape;27120;p87"/>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1" name="Google Shape;27121;p87"/>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22" name="Google Shape;27122;p87"/>
          <p:cNvGrpSpPr/>
          <p:nvPr/>
        </p:nvGrpSpPr>
        <p:grpSpPr>
          <a:xfrm>
            <a:off x="7969991" y="2331837"/>
            <a:ext cx="332761" cy="234066"/>
            <a:chOff x="7989683" y="2350207"/>
            <a:chExt cx="332761" cy="234066"/>
          </a:xfrm>
        </p:grpSpPr>
        <p:sp>
          <p:nvSpPr>
            <p:cNvPr id="27123" name="Google Shape;27123;p87"/>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4" name="Google Shape;27124;p87"/>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5" name="Google Shape;27125;p87"/>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6" name="Google Shape;27126;p87"/>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7" name="Google Shape;27127;p87"/>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8" name="Google Shape;27128;p87"/>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29" name="Google Shape;27129;p87"/>
          <p:cNvGrpSpPr/>
          <p:nvPr/>
        </p:nvGrpSpPr>
        <p:grpSpPr>
          <a:xfrm>
            <a:off x="5803602" y="2291381"/>
            <a:ext cx="315327" cy="314978"/>
            <a:chOff x="5823294" y="2309751"/>
            <a:chExt cx="315327" cy="314978"/>
          </a:xfrm>
        </p:grpSpPr>
        <p:sp>
          <p:nvSpPr>
            <p:cNvPr id="27130" name="Google Shape;27130;p87"/>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1" name="Google Shape;27131;p87"/>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2" name="Google Shape;27132;p87"/>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3" name="Google Shape;27133;p87"/>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4" name="Google Shape;27134;p87"/>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5" name="Google Shape;27135;p87"/>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6" name="Google Shape;27136;p87"/>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7" name="Google Shape;27137;p87"/>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8" name="Google Shape;27138;p87"/>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9" name="Google Shape;27139;p87"/>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0" name="Google Shape;27140;p87"/>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1" name="Google Shape;27141;p87"/>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2" name="Google Shape;27142;p87"/>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3" name="Google Shape;27143;p87"/>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4" name="Google Shape;27144;p87"/>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5" name="Google Shape;27145;p87"/>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6" name="Google Shape;27146;p87"/>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7" name="Google Shape;27147;p87"/>
          <p:cNvGrpSpPr/>
          <p:nvPr/>
        </p:nvGrpSpPr>
        <p:grpSpPr>
          <a:xfrm>
            <a:off x="2477583" y="2725790"/>
            <a:ext cx="370930" cy="370549"/>
            <a:chOff x="2497275" y="2744159"/>
            <a:chExt cx="370930" cy="370549"/>
          </a:xfrm>
        </p:grpSpPr>
        <p:sp>
          <p:nvSpPr>
            <p:cNvPr id="27148" name="Google Shape;27148;p87"/>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9" name="Google Shape;27149;p87"/>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0" name="Google Shape;27150;p87"/>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1" name="Google Shape;27151;p87"/>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2" name="Google Shape;27152;p87"/>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3" name="Google Shape;27153;p87"/>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54" name="Google Shape;27154;p87"/>
          <p:cNvGrpSpPr/>
          <p:nvPr/>
        </p:nvGrpSpPr>
        <p:grpSpPr>
          <a:xfrm>
            <a:off x="841248" y="2728108"/>
            <a:ext cx="371883" cy="365691"/>
            <a:chOff x="860940" y="2746477"/>
            <a:chExt cx="371883" cy="365691"/>
          </a:xfrm>
        </p:grpSpPr>
        <p:sp>
          <p:nvSpPr>
            <p:cNvPr id="27155" name="Google Shape;27155;p87"/>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6" name="Google Shape;27156;p87"/>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7" name="Google Shape;27157;p87"/>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8" name="Google Shape;27158;p87"/>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9" name="Google Shape;27159;p87"/>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0" name="Google Shape;27160;p87"/>
          <p:cNvGrpSpPr/>
          <p:nvPr/>
        </p:nvGrpSpPr>
        <p:grpSpPr>
          <a:xfrm>
            <a:off x="1431144" y="2747889"/>
            <a:ext cx="283985" cy="341080"/>
            <a:chOff x="1493849" y="2775533"/>
            <a:chExt cx="283985" cy="341080"/>
          </a:xfrm>
        </p:grpSpPr>
        <p:sp>
          <p:nvSpPr>
            <p:cNvPr id="27161" name="Google Shape;27161;p87"/>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2" name="Google Shape;27162;p87"/>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3" name="Google Shape;27163;p87"/>
          <p:cNvGrpSpPr/>
          <p:nvPr/>
        </p:nvGrpSpPr>
        <p:grpSpPr>
          <a:xfrm>
            <a:off x="1933144" y="2756052"/>
            <a:ext cx="372835" cy="342573"/>
            <a:chOff x="1952836" y="2774422"/>
            <a:chExt cx="372835" cy="342573"/>
          </a:xfrm>
        </p:grpSpPr>
        <p:sp>
          <p:nvSpPr>
            <p:cNvPr id="27164" name="Google Shape;27164;p87"/>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5" name="Google Shape;27165;p87"/>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6" name="Google Shape;27166;p87"/>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67" name="Google Shape;27167;p87"/>
          <p:cNvGrpSpPr/>
          <p:nvPr/>
        </p:nvGrpSpPr>
        <p:grpSpPr>
          <a:xfrm>
            <a:off x="3060224" y="2726107"/>
            <a:ext cx="332729" cy="372518"/>
            <a:chOff x="3079916" y="2744477"/>
            <a:chExt cx="332729" cy="372518"/>
          </a:xfrm>
        </p:grpSpPr>
        <p:sp>
          <p:nvSpPr>
            <p:cNvPr id="27168" name="Google Shape;27168;p87"/>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9" name="Google Shape;27169;p87"/>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0" name="Google Shape;27170;p87"/>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71" name="Google Shape;27171;p87"/>
          <p:cNvGrpSpPr/>
          <p:nvPr/>
        </p:nvGrpSpPr>
        <p:grpSpPr>
          <a:xfrm>
            <a:off x="3600884" y="2727155"/>
            <a:ext cx="336889" cy="355592"/>
            <a:chOff x="3620576" y="2745525"/>
            <a:chExt cx="336889" cy="355592"/>
          </a:xfrm>
        </p:grpSpPr>
        <p:sp>
          <p:nvSpPr>
            <p:cNvPr id="27172" name="Google Shape;27172;p87"/>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3" name="Google Shape;27173;p87"/>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74" name="Google Shape;27174;p87"/>
          <p:cNvGrpSpPr/>
          <p:nvPr/>
        </p:nvGrpSpPr>
        <p:grpSpPr>
          <a:xfrm>
            <a:off x="4107123" y="2742334"/>
            <a:ext cx="380393" cy="363118"/>
            <a:chOff x="4126815" y="2760704"/>
            <a:chExt cx="380393" cy="363118"/>
          </a:xfrm>
        </p:grpSpPr>
        <p:sp>
          <p:nvSpPr>
            <p:cNvPr id="27175" name="Google Shape;27175;p87"/>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6" name="Google Shape;27176;p87"/>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7" name="Google Shape;27177;p87"/>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8" name="Google Shape;27178;p87"/>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79" name="Google Shape;27179;p87"/>
          <p:cNvGrpSpPr/>
          <p:nvPr/>
        </p:nvGrpSpPr>
        <p:grpSpPr>
          <a:xfrm>
            <a:off x="4656294" y="2727314"/>
            <a:ext cx="381346" cy="368644"/>
            <a:chOff x="4675986" y="2745684"/>
            <a:chExt cx="381346" cy="368644"/>
          </a:xfrm>
        </p:grpSpPr>
        <p:sp>
          <p:nvSpPr>
            <p:cNvPr id="27180" name="Google Shape;27180;p87"/>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1" name="Google Shape;27181;p87"/>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82" name="Google Shape;27182;p87"/>
          <p:cNvGrpSpPr/>
          <p:nvPr/>
        </p:nvGrpSpPr>
        <p:grpSpPr>
          <a:xfrm>
            <a:off x="5200924" y="2772692"/>
            <a:ext cx="373185" cy="302466"/>
            <a:chOff x="5220616" y="2791061"/>
            <a:chExt cx="373185" cy="302466"/>
          </a:xfrm>
        </p:grpSpPr>
        <p:sp>
          <p:nvSpPr>
            <p:cNvPr id="27183" name="Google Shape;27183;p87"/>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4" name="Google Shape;27184;p87"/>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5" name="Google Shape;27185;p87"/>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6" name="Google Shape;27186;p87"/>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7" name="Google Shape;27187;p87"/>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8" name="Google Shape;27188;p87"/>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9" name="Google Shape;27189;p87"/>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0" name="Google Shape;27190;p87"/>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1" name="Google Shape;27191;p87"/>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2" name="Google Shape;27192;p87"/>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3" name="Google Shape;27193;p87"/>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4" name="Google Shape;27194;p87"/>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5" name="Google Shape;27195;p87"/>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6" name="Google Shape;27196;p87"/>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7" name="Google Shape;27197;p87"/>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8" name="Google Shape;27198;p87"/>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9" name="Google Shape;27199;p87"/>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0" name="Google Shape;27200;p87"/>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01" name="Google Shape;27201;p87"/>
          <p:cNvGrpSpPr/>
          <p:nvPr/>
        </p:nvGrpSpPr>
        <p:grpSpPr>
          <a:xfrm>
            <a:off x="5768969" y="2754147"/>
            <a:ext cx="284366" cy="344097"/>
            <a:chOff x="5864861" y="2772517"/>
            <a:chExt cx="284366" cy="344097"/>
          </a:xfrm>
        </p:grpSpPr>
        <p:sp>
          <p:nvSpPr>
            <p:cNvPr id="27202" name="Google Shape;27202;p87"/>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3" name="Google Shape;27203;p87"/>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4" name="Google Shape;27204;p87"/>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5" name="Google Shape;27205;p87"/>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6" name="Google Shape;27206;p87"/>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7" name="Google Shape;27207;p87"/>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08" name="Google Shape;27208;p87"/>
          <p:cNvSpPr/>
          <p:nvPr/>
        </p:nvSpPr>
        <p:spPr>
          <a:xfrm>
            <a:off x="6321177" y="275227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09" name="Google Shape;27209;p87"/>
          <p:cNvGrpSpPr/>
          <p:nvPr/>
        </p:nvGrpSpPr>
        <p:grpSpPr>
          <a:xfrm>
            <a:off x="6954467" y="2771168"/>
            <a:ext cx="255247" cy="327458"/>
            <a:chOff x="6974158" y="2789537"/>
            <a:chExt cx="255247" cy="327458"/>
          </a:xfrm>
        </p:grpSpPr>
        <p:sp>
          <p:nvSpPr>
            <p:cNvPr id="27210" name="Google Shape;27210;p87"/>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1" name="Google Shape;27211;p87"/>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2" name="Google Shape;27212;p87"/>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3" name="Google Shape;27213;p87"/>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4" name="Google Shape;27214;p87"/>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5" name="Google Shape;27215;p87"/>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6" name="Google Shape;27216;p87"/>
          <p:cNvGrpSpPr/>
          <p:nvPr/>
        </p:nvGrpSpPr>
        <p:grpSpPr>
          <a:xfrm>
            <a:off x="7511005" y="2771930"/>
            <a:ext cx="244291" cy="326314"/>
            <a:chOff x="7530697" y="2790299"/>
            <a:chExt cx="244291" cy="326314"/>
          </a:xfrm>
        </p:grpSpPr>
        <p:sp>
          <p:nvSpPr>
            <p:cNvPr id="27217" name="Google Shape;27217;p87"/>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8" name="Google Shape;27218;p87"/>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9" name="Google Shape;27219;p87"/>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0" name="Google Shape;27220;p87"/>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1" name="Google Shape;27221;p87"/>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2" name="Google Shape;27222;p87"/>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3" name="Google Shape;27223;p87"/>
          <p:cNvGrpSpPr/>
          <p:nvPr/>
        </p:nvGrpSpPr>
        <p:grpSpPr>
          <a:xfrm>
            <a:off x="7968499" y="2813878"/>
            <a:ext cx="332348" cy="283985"/>
            <a:chOff x="7988191" y="2832248"/>
            <a:chExt cx="332348" cy="283985"/>
          </a:xfrm>
        </p:grpSpPr>
        <p:sp>
          <p:nvSpPr>
            <p:cNvPr id="27224" name="Google Shape;27224;p87"/>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5" name="Google Shape;27225;p87"/>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6" name="Google Shape;27226;p87"/>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27" name="Google Shape;27227;p87"/>
          <p:cNvSpPr/>
          <p:nvPr/>
        </p:nvSpPr>
        <p:spPr>
          <a:xfrm>
            <a:off x="2478726" y="3226757"/>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28" name="Google Shape;27228;p87"/>
          <p:cNvGrpSpPr/>
          <p:nvPr/>
        </p:nvGrpSpPr>
        <p:grpSpPr>
          <a:xfrm>
            <a:off x="3568748" y="3239998"/>
            <a:ext cx="364484" cy="262423"/>
            <a:chOff x="3588440" y="3258368"/>
            <a:chExt cx="364484" cy="262423"/>
          </a:xfrm>
        </p:grpSpPr>
        <p:sp>
          <p:nvSpPr>
            <p:cNvPr id="27229" name="Google Shape;27229;p87"/>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0" name="Google Shape;27230;p87"/>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1" name="Google Shape;27231;p87"/>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2" name="Google Shape;27232;p87"/>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3" name="Google Shape;27233;p87"/>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4" name="Google Shape;27234;p87"/>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35" name="Google Shape;27235;p87"/>
          <p:cNvSpPr/>
          <p:nvPr/>
        </p:nvSpPr>
        <p:spPr>
          <a:xfrm>
            <a:off x="5243634" y="321148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36" name="Google Shape;27236;p87"/>
          <p:cNvGrpSpPr/>
          <p:nvPr/>
        </p:nvGrpSpPr>
        <p:grpSpPr>
          <a:xfrm>
            <a:off x="5746125" y="3209355"/>
            <a:ext cx="364865" cy="324822"/>
            <a:chOff x="5765817" y="3227724"/>
            <a:chExt cx="364865" cy="324822"/>
          </a:xfrm>
        </p:grpSpPr>
        <p:sp>
          <p:nvSpPr>
            <p:cNvPr id="27237" name="Google Shape;27237;p87"/>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8" name="Google Shape;27238;p87"/>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9" name="Google Shape;27239;p87"/>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40" name="Google Shape;27240;p87"/>
          <p:cNvGrpSpPr/>
          <p:nvPr/>
        </p:nvGrpSpPr>
        <p:grpSpPr>
          <a:xfrm>
            <a:off x="6208891" y="3219294"/>
            <a:ext cx="446539" cy="303895"/>
            <a:chOff x="6228583" y="3237664"/>
            <a:chExt cx="446539" cy="303895"/>
          </a:xfrm>
        </p:grpSpPr>
        <p:sp>
          <p:nvSpPr>
            <p:cNvPr id="27241" name="Google Shape;27241;p87"/>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2" name="Google Shape;27242;p87"/>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3" name="Google Shape;27243;p87"/>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4" name="Google Shape;27244;p87"/>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5" name="Google Shape;27245;p87"/>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6" name="Google Shape;27246;p87"/>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7" name="Google Shape;27247;p87"/>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8" name="Google Shape;27248;p87"/>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9" name="Google Shape;27249;p87"/>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0" name="Google Shape;27250;p87"/>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1" name="Google Shape;27251;p87"/>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2" name="Google Shape;27252;p87"/>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3" name="Google Shape;27253;p87"/>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4" name="Google Shape;27254;p87"/>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5" name="Google Shape;27255;p87"/>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6" name="Google Shape;27256;p87"/>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7" name="Google Shape;27257;p87"/>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8" name="Google Shape;27258;p87"/>
          <p:cNvGrpSpPr/>
          <p:nvPr/>
        </p:nvGrpSpPr>
        <p:grpSpPr>
          <a:xfrm>
            <a:off x="846170" y="3188936"/>
            <a:ext cx="364484" cy="364897"/>
            <a:chOff x="865862" y="3207306"/>
            <a:chExt cx="364484" cy="364897"/>
          </a:xfrm>
        </p:grpSpPr>
        <p:sp>
          <p:nvSpPr>
            <p:cNvPr id="27259" name="Google Shape;27259;p87"/>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0" name="Google Shape;27260;p87"/>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1" name="Google Shape;27261;p87"/>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2" name="Google Shape;27262;p87"/>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3" name="Google Shape;27263;p87"/>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4" name="Google Shape;27264;p87"/>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5" name="Google Shape;27265;p87"/>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6" name="Google Shape;27266;p87"/>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7" name="Google Shape;27267;p87"/>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8" name="Google Shape;27268;p87"/>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9" name="Google Shape;27269;p87"/>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0" name="Google Shape;27270;p87"/>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1" name="Google Shape;27271;p87"/>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2" name="Google Shape;27272;p87"/>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73" name="Google Shape;27273;p87"/>
          <p:cNvGrpSpPr/>
          <p:nvPr/>
        </p:nvGrpSpPr>
        <p:grpSpPr>
          <a:xfrm>
            <a:off x="1384925" y="3208593"/>
            <a:ext cx="370168" cy="325965"/>
            <a:chOff x="1404617" y="3226962"/>
            <a:chExt cx="370168" cy="325965"/>
          </a:xfrm>
        </p:grpSpPr>
        <p:sp>
          <p:nvSpPr>
            <p:cNvPr id="27274" name="Google Shape;27274;p87"/>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5" name="Google Shape;27275;p87"/>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6" name="Google Shape;27276;p87"/>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7" name="Google Shape;27277;p87"/>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8" name="Google Shape;27278;p87"/>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9" name="Google Shape;27279;p87"/>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0" name="Google Shape;27280;p87"/>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1" name="Google Shape;27281;p87"/>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2" name="Google Shape;27282;p87"/>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83" name="Google Shape;27283;p87"/>
          <p:cNvGrpSpPr/>
          <p:nvPr/>
        </p:nvGrpSpPr>
        <p:grpSpPr>
          <a:xfrm>
            <a:off x="1933711" y="3197724"/>
            <a:ext cx="366389" cy="354481"/>
            <a:chOff x="1954741" y="3212419"/>
            <a:chExt cx="366389" cy="354481"/>
          </a:xfrm>
        </p:grpSpPr>
        <p:sp>
          <p:nvSpPr>
            <p:cNvPr id="27284" name="Google Shape;27284;p87"/>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5" name="Google Shape;27285;p87"/>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6" name="Google Shape;27286;p87"/>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7" name="Google Shape;27287;p87"/>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8" name="Google Shape;27288;p87"/>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9" name="Google Shape;27289;p87"/>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0" name="Google Shape;27290;p87"/>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1" name="Google Shape;27291;p87"/>
          <p:cNvGrpSpPr/>
          <p:nvPr/>
        </p:nvGrpSpPr>
        <p:grpSpPr>
          <a:xfrm>
            <a:off x="3023547" y="3197256"/>
            <a:ext cx="366008" cy="348670"/>
            <a:chOff x="3043239" y="3215626"/>
            <a:chExt cx="366008" cy="348670"/>
          </a:xfrm>
        </p:grpSpPr>
        <p:sp>
          <p:nvSpPr>
            <p:cNvPr id="27292" name="Google Shape;27292;p87"/>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3" name="Google Shape;27293;p87"/>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94" name="Google Shape;27294;p87"/>
          <p:cNvGrpSpPr/>
          <p:nvPr/>
        </p:nvGrpSpPr>
        <p:grpSpPr>
          <a:xfrm>
            <a:off x="4198641" y="3166613"/>
            <a:ext cx="209107" cy="383442"/>
            <a:chOff x="4218333" y="3184982"/>
            <a:chExt cx="209107" cy="383442"/>
          </a:xfrm>
        </p:grpSpPr>
        <p:sp>
          <p:nvSpPr>
            <p:cNvPr id="27295" name="Google Shape;27295;p87"/>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6" name="Google Shape;27296;p87"/>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97" name="Google Shape;27297;p87"/>
          <p:cNvSpPr/>
          <p:nvPr/>
        </p:nvSpPr>
        <p:spPr>
          <a:xfrm>
            <a:off x="4797127" y="316778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298" name="Google Shape;27298;p87"/>
          <p:cNvGrpSpPr/>
          <p:nvPr/>
        </p:nvGrpSpPr>
        <p:grpSpPr>
          <a:xfrm>
            <a:off x="6876953" y="3197637"/>
            <a:ext cx="322917" cy="347876"/>
            <a:chOff x="6896644" y="3216007"/>
            <a:chExt cx="322917" cy="347876"/>
          </a:xfrm>
        </p:grpSpPr>
        <p:sp>
          <p:nvSpPr>
            <p:cNvPr id="27299" name="Google Shape;27299;p87"/>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0" name="Google Shape;27300;p87"/>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1" name="Google Shape;27301;p87"/>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2" name="Google Shape;27302;p87"/>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3" name="Google Shape;27303;p87"/>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4" name="Google Shape;27304;p87"/>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5" name="Google Shape;27305;p87"/>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06" name="Google Shape;27306;p87"/>
          <p:cNvGrpSpPr/>
          <p:nvPr/>
        </p:nvGrpSpPr>
        <p:grpSpPr>
          <a:xfrm>
            <a:off x="7409674" y="3204814"/>
            <a:ext cx="334634" cy="333904"/>
            <a:chOff x="7429366" y="3223183"/>
            <a:chExt cx="334634" cy="333904"/>
          </a:xfrm>
        </p:grpSpPr>
        <p:sp>
          <p:nvSpPr>
            <p:cNvPr id="27307" name="Google Shape;27307;p87"/>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8" name="Google Shape;27308;p87"/>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09" name="Google Shape;27309;p87"/>
          <p:cNvSpPr/>
          <p:nvPr/>
        </p:nvSpPr>
        <p:spPr>
          <a:xfrm>
            <a:off x="8059604" y="318893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10" name="Google Shape;27310;p87"/>
          <p:cNvGrpSpPr/>
          <p:nvPr/>
        </p:nvGrpSpPr>
        <p:grpSpPr>
          <a:xfrm>
            <a:off x="5196764" y="3707114"/>
            <a:ext cx="356196" cy="265631"/>
            <a:chOff x="5216456" y="3725484"/>
            <a:chExt cx="356196" cy="265631"/>
          </a:xfrm>
        </p:grpSpPr>
        <p:sp>
          <p:nvSpPr>
            <p:cNvPr id="27311" name="Google Shape;27311;p87"/>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2" name="Google Shape;27312;p87"/>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13" name="Google Shape;27313;p87"/>
          <p:cNvGrpSpPr/>
          <p:nvPr/>
        </p:nvGrpSpPr>
        <p:grpSpPr>
          <a:xfrm>
            <a:off x="6829701" y="3715625"/>
            <a:ext cx="355053" cy="248038"/>
            <a:chOff x="6849393" y="3733994"/>
            <a:chExt cx="355053" cy="248038"/>
          </a:xfrm>
        </p:grpSpPr>
        <p:sp>
          <p:nvSpPr>
            <p:cNvPr id="27314" name="Google Shape;27314;p87"/>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5" name="Google Shape;27315;p87"/>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6" name="Google Shape;27316;p87"/>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7" name="Google Shape;27317;p87"/>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8" name="Google Shape;27318;p87"/>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19" name="Google Shape;27319;p87"/>
          <p:cNvGrpSpPr/>
          <p:nvPr/>
        </p:nvGrpSpPr>
        <p:grpSpPr>
          <a:xfrm>
            <a:off x="7899305" y="3696318"/>
            <a:ext cx="392111" cy="280206"/>
            <a:chOff x="7918997" y="3714687"/>
            <a:chExt cx="392111" cy="280206"/>
          </a:xfrm>
        </p:grpSpPr>
        <p:sp>
          <p:nvSpPr>
            <p:cNvPr id="27320" name="Google Shape;27320;p87"/>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1" name="Google Shape;27321;p87"/>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2" name="Google Shape;27322;p87"/>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3" name="Google Shape;27323;p87"/>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4" name="Google Shape;27324;p87"/>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25" name="Google Shape;27325;p87"/>
          <p:cNvSpPr/>
          <p:nvPr/>
        </p:nvSpPr>
        <p:spPr>
          <a:xfrm>
            <a:off x="847662" y="3675995"/>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26" name="Google Shape;27326;p87"/>
          <p:cNvGrpSpPr/>
          <p:nvPr/>
        </p:nvGrpSpPr>
        <p:grpSpPr>
          <a:xfrm>
            <a:off x="1389085" y="3662594"/>
            <a:ext cx="357720" cy="355148"/>
            <a:chOff x="1408777" y="3680964"/>
            <a:chExt cx="357720" cy="355148"/>
          </a:xfrm>
        </p:grpSpPr>
        <p:sp>
          <p:nvSpPr>
            <p:cNvPr id="27327" name="Google Shape;27327;p87"/>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8" name="Google Shape;27328;p87"/>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9" name="Google Shape;27329;p87"/>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0" name="Google Shape;27330;p87"/>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1" name="Google Shape;27331;p87"/>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2" name="Google Shape;27332;p87"/>
          <p:cNvGrpSpPr/>
          <p:nvPr/>
        </p:nvGrpSpPr>
        <p:grpSpPr>
          <a:xfrm>
            <a:off x="1933144" y="3662594"/>
            <a:ext cx="357720" cy="355148"/>
            <a:chOff x="1952836" y="3680964"/>
            <a:chExt cx="357720" cy="355148"/>
          </a:xfrm>
        </p:grpSpPr>
        <p:sp>
          <p:nvSpPr>
            <p:cNvPr id="27333" name="Google Shape;27333;p87"/>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4" name="Google Shape;27334;p87"/>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5" name="Google Shape;27335;p87"/>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6" name="Google Shape;27336;p87"/>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7" name="Google Shape;27337;p87"/>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8" name="Google Shape;27338;p87"/>
          <p:cNvGrpSpPr/>
          <p:nvPr/>
        </p:nvGrpSpPr>
        <p:grpSpPr>
          <a:xfrm>
            <a:off x="2477202" y="3662594"/>
            <a:ext cx="357720" cy="355148"/>
            <a:chOff x="2496894" y="3680964"/>
            <a:chExt cx="357720" cy="355148"/>
          </a:xfrm>
        </p:grpSpPr>
        <p:sp>
          <p:nvSpPr>
            <p:cNvPr id="27339" name="Google Shape;27339;p87"/>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0" name="Google Shape;27340;p87"/>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1" name="Google Shape;27341;p87"/>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2" name="Google Shape;27342;p87"/>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3" name="Google Shape;27343;p87"/>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4" name="Google Shape;27344;p87"/>
          <p:cNvGrpSpPr/>
          <p:nvPr/>
        </p:nvGrpSpPr>
        <p:grpSpPr>
          <a:xfrm>
            <a:off x="3021292" y="3662689"/>
            <a:ext cx="356164" cy="355815"/>
            <a:chOff x="3040984" y="3681059"/>
            <a:chExt cx="356164" cy="355815"/>
          </a:xfrm>
        </p:grpSpPr>
        <p:sp>
          <p:nvSpPr>
            <p:cNvPr id="27345" name="Google Shape;27345;p87"/>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6" name="Google Shape;27346;p87"/>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7" name="Google Shape;27347;p87"/>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48" name="Google Shape;27348;p87"/>
          <p:cNvGrpSpPr/>
          <p:nvPr/>
        </p:nvGrpSpPr>
        <p:grpSpPr>
          <a:xfrm>
            <a:off x="3564589" y="3680821"/>
            <a:ext cx="358069" cy="317995"/>
            <a:chOff x="3584280" y="3699191"/>
            <a:chExt cx="358069" cy="317995"/>
          </a:xfrm>
        </p:grpSpPr>
        <p:sp>
          <p:nvSpPr>
            <p:cNvPr id="27349" name="Google Shape;27349;p87"/>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0" name="Google Shape;27350;p87"/>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1" name="Google Shape;27351;p87"/>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2" name="Google Shape;27352;p87"/>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3" name="Google Shape;27353;p87"/>
          <p:cNvGrpSpPr/>
          <p:nvPr/>
        </p:nvGrpSpPr>
        <p:grpSpPr>
          <a:xfrm>
            <a:off x="4109790" y="3662689"/>
            <a:ext cx="355402" cy="354291"/>
            <a:chOff x="4129482" y="3681059"/>
            <a:chExt cx="355402" cy="354291"/>
          </a:xfrm>
        </p:grpSpPr>
        <p:sp>
          <p:nvSpPr>
            <p:cNvPr id="27354" name="Google Shape;27354;p87"/>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5" name="Google Shape;27355;p87"/>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6" name="Google Shape;27356;p87"/>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7" name="Google Shape;27357;p87"/>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58" name="Google Shape;27358;p87"/>
          <p:cNvGrpSpPr/>
          <p:nvPr/>
        </p:nvGrpSpPr>
        <p:grpSpPr>
          <a:xfrm>
            <a:off x="4653849" y="3661927"/>
            <a:ext cx="355434" cy="355815"/>
            <a:chOff x="4673540" y="3680297"/>
            <a:chExt cx="355434" cy="355815"/>
          </a:xfrm>
        </p:grpSpPr>
        <p:sp>
          <p:nvSpPr>
            <p:cNvPr id="27359" name="Google Shape;27359;p87"/>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0" name="Google Shape;27360;p87"/>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1" name="Google Shape;27361;p87"/>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62" name="Google Shape;27362;p87"/>
          <p:cNvGrpSpPr/>
          <p:nvPr/>
        </p:nvGrpSpPr>
        <p:grpSpPr>
          <a:xfrm>
            <a:off x="5759716" y="3680821"/>
            <a:ext cx="317645" cy="318757"/>
            <a:chOff x="5779408" y="3699191"/>
            <a:chExt cx="317645" cy="318757"/>
          </a:xfrm>
        </p:grpSpPr>
        <p:sp>
          <p:nvSpPr>
            <p:cNvPr id="27363" name="Google Shape;27363;p87"/>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4" name="Google Shape;27364;p87"/>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65" name="Google Shape;27365;p87"/>
          <p:cNvSpPr/>
          <p:nvPr/>
        </p:nvSpPr>
        <p:spPr>
          <a:xfrm>
            <a:off x="6284881" y="3676090"/>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66" name="Google Shape;27366;p87"/>
          <p:cNvGrpSpPr/>
          <p:nvPr/>
        </p:nvGrpSpPr>
        <p:grpSpPr>
          <a:xfrm>
            <a:off x="7370743" y="3662499"/>
            <a:ext cx="372073" cy="355243"/>
            <a:chOff x="7390435" y="3680868"/>
            <a:chExt cx="372073" cy="355243"/>
          </a:xfrm>
        </p:grpSpPr>
        <p:sp>
          <p:nvSpPr>
            <p:cNvPr id="27367" name="Google Shape;27367;p87"/>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8" name="Google Shape;27368;p87"/>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9" name="Google Shape;27369;p87"/>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0" name="Google Shape;27370;p87"/>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1" name="Google Shape;27371;p87"/>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2" name="Google Shape;27372;p87"/>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3" name="Google Shape;27373;p87"/>
          <p:cNvGrpSpPr/>
          <p:nvPr/>
        </p:nvGrpSpPr>
        <p:grpSpPr>
          <a:xfrm>
            <a:off x="1392301" y="4119346"/>
            <a:ext cx="374709" cy="374010"/>
            <a:chOff x="1421638" y="4125629"/>
            <a:chExt cx="374709" cy="374010"/>
          </a:xfrm>
        </p:grpSpPr>
        <p:sp>
          <p:nvSpPr>
            <p:cNvPr id="27374" name="Google Shape;27374;p87"/>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5" name="Google Shape;27375;p87"/>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76" name="Google Shape;27376;p87"/>
          <p:cNvGrpSpPr/>
          <p:nvPr/>
        </p:nvGrpSpPr>
        <p:grpSpPr>
          <a:xfrm>
            <a:off x="1943917" y="4135255"/>
            <a:ext cx="357720" cy="342192"/>
            <a:chOff x="1973254" y="4156304"/>
            <a:chExt cx="357720" cy="342192"/>
          </a:xfrm>
        </p:grpSpPr>
        <p:sp>
          <p:nvSpPr>
            <p:cNvPr id="27377" name="Google Shape;27377;p87"/>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8" name="Google Shape;27378;p87"/>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9" name="Google Shape;27379;p87"/>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0" name="Google Shape;27380;p87"/>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1" name="Google Shape;27381;p87"/>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2" name="Google Shape;27382;p87"/>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3" name="Google Shape;27383;p87"/>
          <p:cNvGrpSpPr/>
          <p:nvPr/>
        </p:nvGrpSpPr>
        <p:grpSpPr>
          <a:xfrm>
            <a:off x="2494422" y="4136192"/>
            <a:ext cx="341049" cy="340318"/>
            <a:chOff x="2523759" y="4135505"/>
            <a:chExt cx="341049" cy="340318"/>
          </a:xfrm>
        </p:grpSpPr>
        <p:sp>
          <p:nvSpPr>
            <p:cNvPr id="27384" name="Google Shape;27384;p87"/>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5" name="Google Shape;27385;p87"/>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86" name="Google Shape;27386;p87"/>
          <p:cNvGrpSpPr/>
          <p:nvPr/>
        </p:nvGrpSpPr>
        <p:grpSpPr>
          <a:xfrm>
            <a:off x="3011266" y="4131175"/>
            <a:ext cx="392079" cy="350353"/>
            <a:chOff x="3040603" y="4130360"/>
            <a:chExt cx="392079" cy="350353"/>
          </a:xfrm>
        </p:grpSpPr>
        <p:sp>
          <p:nvSpPr>
            <p:cNvPr id="27387" name="Google Shape;27387;p87"/>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8" name="Google Shape;27388;p87"/>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9" name="Google Shape;27389;p87"/>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0" name="Google Shape;27390;p87"/>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1" name="Google Shape;27391;p87"/>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2" name="Google Shape;27392;p87"/>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3" name="Google Shape;27393;p87"/>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4" name="Google Shape;27394;p87"/>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5" name="Google Shape;27395;p87"/>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6" name="Google Shape;27396;p87"/>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97" name="Google Shape;27397;p87"/>
          <p:cNvGrpSpPr/>
          <p:nvPr/>
        </p:nvGrpSpPr>
        <p:grpSpPr>
          <a:xfrm>
            <a:off x="3632807" y="4136192"/>
            <a:ext cx="232955" cy="340318"/>
            <a:chOff x="3662144" y="4135505"/>
            <a:chExt cx="232955" cy="340318"/>
          </a:xfrm>
        </p:grpSpPr>
        <p:sp>
          <p:nvSpPr>
            <p:cNvPr id="27398" name="Google Shape;27398;p87"/>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9" name="Google Shape;27399;p87"/>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0" name="Google Shape;27400;p87"/>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1" name="Google Shape;27401;p87"/>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02" name="Google Shape;27402;p87"/>
          <p:cNvGrpSpPr/>
          <p:nvPr/>
        </p:nvGrpSpPr>
        <p:grpSpPr>
          <a:xfrm>
            <a:off x="4119801" y="4122029"/>
            <a:ext cx="344065" cy="368644"/>
            <a:chOff x="4149138" y="4121151"/>
            <a:chExt cx="344065" cy="368644"/>
          </a:xfrm>
        </p:grpSpPr>
        <p:sp>
          <p:nvSpPr>
            <p:cNvPr id="27403" name="Google Shape;27403;p87"/>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4" name="Google Shape;27404;p87"/>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5" name="Google Shape;27405;p87"/>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6" name="Google Shape;27406;p87"/>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7" name="Google Shape;27407;p87"/>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8" name="Google Shape;27408;p87"/>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9" name="Google Shape;27409;p87"/>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0" name="Google Shape;27410;p87"/>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1" name="Google Shape;27411;p87"/>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2" name="Google Shape;27412;p87"/>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3" name="Google Shape;27413;p87"/>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4" name="Google Shape;27414;p87"/>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15" name="Google Shape;27415;p87"/>
          <p:cNvSpPr/>
          <p:nvPr/>
        </p:nvSpPr>
        <p:spPr>
          <a:xfrm>
            <a:off x="4662717" y="4136335"/>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16" name="Google Shape;27416;p87"/>
          <p:cNvGrpSpPr/>
          <p:nvPr/>
        </p:nvGrpSpPr>
        <p:grpSpPr>
          <a:xfrm>
            <a:off x="5176925" y="4174949"/>
            <a:ext cx="397763" cy="262804"/>
            <a:chOff x="5206262" y="4174817"/>
            <a:chExt cx="397763" cy="262804"/>
          </a:xfrm>
        </p:grpSpPr>
        <p:sp>
          <p:nvSpPr>
            <p:cNvPr id="27417" name="Google Shape;27417;p87"/>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8" name="Google Shape;27418;p87"/>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9" name="Google Shape;27419;p87"/>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0" name="Google Shape;27420;p87"/>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1" name="Google Shape;27421;p87"/>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2" name="Google Shape;27422;p87"/>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3" name="Google Shape;27423;p87"/>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24" name="Google Shape;27424;p87"/>
          <p:cNvGrpSpPr/>
          <p:nvPr/>
        </p:nvGrpSpPr>
        <p:grpSpPr>
          <a:xfrm>
            <a:off x="5698279" y="4161342"/>
            <a:ext cx="440505" cy="290018"/>
            <a:chOff x="5727616" y="4204699"/>
            <a:chExt cx="440505" cy="290018"/>
          </a:xfrm>
        </p:grpSpPr>
        <p:sp>
          <p:nvSpPr>
            <p:cNvPr id="27425" name="Google Shape;27425;p87"/>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6" name="Google Shape;27426;p87"/>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7" name="Google Shape;27427;p87"/>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8" name="Google Shape;27428;p87"/>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9" name="Google Shape;27429;p87"/>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0" name="Google Shape;27430;p87"/>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1" name="Google Shape;27431;p87"/>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2" name="Google Shape;27432;p87"/>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33" name="Google Shape;27433;p87"/>
          <p:cNvGrpSpPr/>
          <p:nvPr/>
        </p:nvGrpSpPr>
        <p:grpSpPr>
          <a:xfrm>
            <a:off x="6380726" y="4124093"/>
            <a:ext cx="159950" cy="364516"/>
            <a:chOff x="6410063" y="4135124"/>
            <a:chExt cx="159950" cy="364516"/>
          </a:xfrm>
        </p:grpSpPr>
        <p:sp>
          <p:nvSpPr>
            <p:cNvPr id="27434" name="Google Shape;27434;p87"/>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5" name="Google Shape;27435;p87"/>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6" name="Google Shape;27436;p87"/>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7" name="Google Shape;27437;p87"/>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38" name="Google Shape;27438;p87"/>
          <p:cNvGrpSpPr/>
          <p:nvPr/>
        </p:nvGrpSpPr>
        <p:grpSpPr>
          <a:xfrm>
            <a:off x="6641065" y="4124284"/>
            <a:ext cx="214378" cy="364135"/>
            <a:chOff x="6924652" y="4135505"/>
            <a:chExt cx="214378" cy="364135"/>
          </a:xfrm>
        </p:grpSpPr>
        <p:sp>
          <p:nvSpPr>
            <p:cNvPr id="27439" name="Google Shape;27439;p87"/>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0" name="Google Shape;27440;p87"/>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1" name="Google Shape;27441;p87"/>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2" name="Google Shape;27442;p87"/>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43" name="Google Shape;27443;p87"/>
          <p:cNvSpPr txBox="1"/>
          <p:nvPr/>
        </p:nvSpPr>
        <p:spPr>
          <a:xfrm>
            <a:off x="716700" y="1188000"/>
            <a:ext cx="7710600" cy="761400"/>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resize </a:t>
            </a:r>
            <a:r>
              <a:rPr lang="en" sz="1100">
                <a:solidFill>
                  <a:schemeClr val="lt1"/>
                </a:solidFill>
              </a:rPr>
              <a:t>these icons without losing quality.</a:t>
            </a:r>
            <a:endParaRPr sz="1100">
              <a:solidFill>
                <a:schemeClr val="lt1"/>
              </a:solidFill>
            </a:endParaRPr>
          </a:p>
          <a:p>
            <a:pPr indent="0" lvl="0" marL="0" rtl="0" algn="ctr">
              <a:lnSpc>
                <a:spcPct val="100000"/>
              </a:lnSpc>
              <a:spcBef>
                <a:spcPts val="0"/>
              </a:spcBef>
              <a:spcAft>
                <a:spcPts val="0"/>
              </a:spcAft>
              <a:buClr>
                <a:schemeClr val="dk1"/>
              </a:buClr>
              <a:buSzPts val="1100"/>
              <a:buFont typeface="Arial"/>
              <a:buNone/>
            </a:pPr>
            <a:r>
              <a:rPr lang="en" sz="1100">
                <a:solidFill>
                  <a:schemeClr val="lt1"/>
                </a:solidFill>
              </a:rPr>
              <a:t>You can </a:t>
            </a:r>
            <a:r>
              <a:rPr b="1" lang="en" sz="1100">
                <a:solidFill>
                  <a:schemeClr val="hlink"/>
                </a:solidFill>
              </a:rPr>
              <a:t>change the stroke and fill color</a:t>
            </a:r>
            <a:r>
              <a:rPr lang="en" sz="1100">
                <a:solidFill>
                  <a:schemeClr val="lt1"/>
                </a:solidFill>
              </a:rPr>
              <a:t>; just select the icon and click on the </a:t>
            </a:r>
            <a:r>
              <a:rPr b="1" lang="en" sz="1100">
                <a:solidFill>
                  <a:schemeClr val="hlink"/>
                </a:solidFill>
              </a:rPr>
              <a:t>paint bucket/pen</a:t>
            </a:r>
            <a:r>
              <a:rPr lang="en" sz="1100">
                <a:solidFill>
                  <a:schemeClr val="lt1"/>
                </a:solidFill>
              </a:rPr>
              <a:t>.</a:t>
            </a:r>
            <a:endParaRPr sz="1100">
              <a:solidFill>
                <a:schemeClr val="lt1"/>
              </a:solidFill>
            </a:endParaRPr>
          </a:p>
          <a:p>
            <a:pPr indent="0" lvl="0" marL="0" rtl="0" algn="ctr">
              <a:lnSpc>
                <a:spcPct val="100000"/>
              </a:lnSpc>
              <a:spcBef>
                <a:spcPts val="0"/>
              </a:spcBef>
              <a:spcAft>
                <a:spcPts val="0"/>
              </a:spcAft>
              <a:buNone/>
            </a:pPr>
            <a:r>
              <a:rPr lang="en" sz="1100">
                <a:solidFill>
                  <a:schemeClr val="lt1"/>
                </a:solidFill>
              </a:rPr>
              <a:t>In Google Slides, you can also use </a:t>
            </a:r>
            <a:r>
              <a:rPr b="1" lang="en" sz="1100">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27444" name="Google Shape;27444;p87"/>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27445" name="Google Shape;27445;p87"/>
          <p:cNvGrpSpPr/>
          <p:nvPr/>
        </p:nvGrpSpPr>
        <p:grpSpPr>
          <a:xfrm>
            <a:off x="841240" y="4119220"/>
            <a:ext cx="374177" cy="374263"/>
            <a:chOff x="775325" y="4143525"/>
            <a:chExt cx="468776" cy="468884"/>
          </a:xfrm>
        </p:grpSpPr>
        <p:sp>
          <p:nvSpPr>
            <p:cNvPr id="27446" name="Google Shape;27446;p87"/>
            <p:cNvSpPr/>
            <p:nvPr/>
          </p:nvSpPr>
          <p:spPr>
            <a:xfrm>
              <a:off x="851953" y="4143525"/>
              <a:ext cx="392147" cy="390479"/>
            </a:xfrm>
            <a:custGeom>
              <a:rect b="b" l="l" r="r" t="t"/>
              <a:pathLst>
                <a:path extrusionOk="0" h="36273" w="36428">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7" name="Google Shape;27447;p87"/>
            <p:cNvSpPr/>
            <p:nvPr/>
          </p:nvSpPr>
          <p:spPr>
            <a:xfrm>
              <a:off x="775325" y="4505404"/>
              <a:ext cx="108339" cy="107004"/>
            </a:xfrm>
            <a:custGeom>
              <a:rect b="b" l="l" r="r" t="t"/>
              <a:pathLst>
                <a:path extrusionOk="0" h="9940" w="10064">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8" name="Google Shape;27448;p87"/>
            <p:cNvSpPr/>
            <p:nvPr/>
          </p:nvSpPr>
          <p:spPr>
            <a:xfrm>
              <a:off x="775325" y="4437806"/>
              <a:ext cx="75430" cy="74085"/>
            </a:xfrm>
            <a:custGeom>
              <a:rect b="b" l="l" r="r" t="t"/>
              <a:pathLst>
                <a:path extrusionOk="0" h="6882" w="7007">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9" name="Google Shape;27449;p87"/>
            <p:cNvSpPr/>
            <p:nvPr/>
          </p:nvSpPr>
          <p:spPr>
            <a:xfrm>
              <a:off x="875829" y="4538289"/>
              <a:ext cx="75409" cy="74085"/>
            </a:xfrm>
            <a:custGeom>
              <a:rect b="b" l="l" r="r" t="t"/>
              <a:pathLst>
                <a:path extrusionOk="0" h="6882" w="7005">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0" name="Google Shape;27450;p87"/>
          <p:cNvGrpSpPr/>
          <p:nvPr/>
        </p:nvGrpSpPr>
        <p:grpSpPr>
          <a:xfrm>
            <a:off x="7015917" y="4114633"/>
            <a:ext cx="219464" cy="383437"/>
            <a:chOff x="1426400" y="1814750"/>
            <a:chExt cx="407850" cy="712575"/>
          </a:xfrm>
        </p:grpSpPr>
        <p:sp>
          <p:nvSpPr>
            <p:cNvPr id="27451" name="Google Shape;27451;p87"/>
            <p:cNvSpPr/>
            <p:nvPr/>
          </p:nvSpPr>
          <p:spPr>
            <a:xfrm>
              <a:off x="1426400" y="1814750"/>
              <a:ext cx="407850" cy="407925"/>
            </a:xfrm>
            <a:custGeom>
              <a:rect b="b" l="l" r="r" t="t"/>
              <a:pathLst>
                <a:path extrusionOk="0" fill="none" h="16317" w="16314">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2" name="Google Shape;27452;p87"/>
            <p:cNvSpPr/>
            <p:nvPr/>
          </p:nvSpPr>
          <p:spPr>
            <a:xfrm>
              <a:off x="1631125" y="2222650"/>
              <a:ext cx="25" cy="304675"/>
            </a:xfrm>
            <a:custGeom>
              <a:rect b="b" l="l" r="r" t="t"/>
              <a:pathLst>
                <a:path extrusionOk="0" fill="none" h="12187" w="1">
                  <a:moveTo>
                    <a:pt x="1" y="1"/>
                  </a:moveTo>
                  <a:lnTo>
                    <a:pt x="1" y="12187"/>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3" name="Google Shape;27453;p87"/>
            <p:cNvSpPr/>
            <p:nvPr/>
          </p:nvSpPr>
          <p:spPr>
            <a:xfrm>
              <a:off x="1529575" y="2425750"/>
              <a:ext cx="203125" cy="25"/>
            </a:xfrm>
            <a:custGeom>
              <a:rect b="b" l="l" r="r" t="t"/>
              <a:pathLst>
                <a:path extrusionOk="0" fill="none" h="1" w="8125">
                  <a:moveTo>
                    <a:pt x="1" y="1"/>
                  </a:moveTo>
                  <a:lnTo>
                    <a:pt x="8125"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4" name="Google Shape;27454;p87"/>
          <p:cNvGrpSpPr/>
          <p:nvPr/>
        </p:nvGrpSpPr>
        <p:grpSpPr>
          <a:xfrm>
            <a:off x="7391519" y="4149408"/>
            <a:ext cx="313833" cy="313887"/>
            <a:chOff x="1910075" y="2021700"/>
            <a:chExt cx="583225" cy="583325"/>
          </a:xfrm>
        </p:grpSpPr>
        <p:sp>
          <p:nvSpPr>
            <p:cNvPr id="27455" name="Google Shape;27455;p87"/>
            <p:cNvSpPr/>
            <p:nvPr/>
          </p:nvSpPr>
          <p:spPr>
            <a:xfrm>
              <a:off x="1910075" y="2157875"/>
              <a:ext cx="448375" cy="447150"/>
            </a:xfrm>
            <a:custGeom>
              <a:rect b="b" l="l" r="r" t="t"/>
              <a:pathLst>
                <a:path extrusionOk="0" fill="none" h="17886" w="17935">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6" name="Google Shape;27456;p87"/>
            <p:cNvSpPr/>
            <p:nvPr/>
          </p:nvSpPr>
          <p:spPr>
            <a:xfrm>
              <a:off x="2277975" y="2026475"/>
              <a:ext cx="210650" cy="210625"/>
            </a:xfrm>
            <a:custGeom>
              <a:rect b="b" l="l" r="r" t="t"/>
              <a:pathLst>
                <a:path extrusionOk="0" fill="none" h="8425" w="8426">
                  <a:moveTo>
                    <a:pt x="8425" y="0"/>
                  </a:moveTo>
                  <a:lnTo>
                    <a:pt x="1" y="8425"/>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7" name="Google Shape;27457;p87"/>
            <p:cNvSpPr/>
            <p:nvPr/>
          </p:nvSpPr>
          <p:spPr>
            <a:xfrm>
              <a:off x="2349675" y="2021700"/>
              <a:ext cx="143625" cy="143500"/>
            </a:xfrm>
            <a:custGeom>
              <a:rect b="b" l="l" r="r" t="t"/>
              <a:pathLst>
                <a:path extrusionOk="0" fill="none" h="5740" w="5745">
                  <a:moveTo>
                    <a:pt x="1" y="0"/>
                  </a:moveTo>
                  <a:lnTo>
                    <a:pt x="5744" y="0"/>
                  </a:lnTo>
                  <a:lnTo>
                    <a:pt x="5744" y="5740"/>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58" name="Google Shape;27458;p87"/>
          <p:cNvGrpSpPr/>
          <p:nvPr/>
        </p:nvGrpSpPr>
        <p:grpSpPr>
          <a:xfrm>
            <a:off x="7861486" y="4189187"/>
            <a:ext cx="441255" cy="234329"/>
            <a:chOff x="2749275" y="2099575"/>
            <a:chExt cx="820025" cy="435475"/>
          </a:xfrm>
        </p:grpSpPr>
        <p:sp>
          <p:nvSpPr>
            <p:cNvPr id="27459" name="Google Shape;27459;p87"/>
            <p:cNvSpPr/>
            <p:nvPr/>
          </p:nvSpPr>
          <p:spPr>
            <a:xfrm>
              <a:off x="3163375" y="2317300"/>
              <a:ext cx="389050" cy="25"/>
            </a:xfrm>
            <a:custGeom>
              <a:rect b="b" l="l" r="r" t="t"/>
              <a:pathLst>
                <a:path extrusionOk="0" fill="none" h="1" w="15562">
                  <a:moveTo>
                    <a:pt x="15562" y="1"/>
                  </a:moveTo>
                  <a:lnTo>
                    <a:pt x="1" y="1"/>
                  </a:lnTo>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0" name="Google Shape;27460;p87"/>
            <p:cNvSpPr/>
            <p:nvPr/>
          </p:nvSpPr>
          <p:spPr>
            <a:xfrm>
              <a:off x="3299975" y="2175125"/>
              <a:ext cx="25" cy="284375"/>
            </a:xfrm>
            <a:custGeom>
              <a:rect b="b" l="l" r="r" t="t"/>
              <a:pathLst>
                <a:path extrusionOk="0" fill="none" h="11375" w="1">
                  <a:moveTo>
                    <a:pt x="0" y="1"/>
                  </a:moveTo>
                  <a:lnTo>
                    <a:pt x="0" y="11374"/>
                  </a:lnTo>
                </a:path>
              </a:pathLst>
            </a:custGeom>
            <a:solidFill>
              <a:srgbClr val="E3E7EA"/>
            </a:solidFill>
            <a:ln cap="rnd"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1" name="Google Shape;27461;p87"/>
            <p:cNvSpPr/>
            <p:nvPr/>
          </p:nvSpPr>
          <p:spPr>
            <a:xfrm>
              <a:off x="3438275" y="2186300"/>
              <a:ext cx="131025" cy="261925"/>
            </a:xfrm>
            <a:custGeom>
              <a:rect b="b" l="l" r="r" t="t"/>
              <a:pathLst>
                <a:path extrusionOk="0" fill="none" h="10477" w="5241">
                  <a:moveTo>
                    <a:pt x="0" y="10476"/>
                  </a:moveTo>
                  <a:lnTo>
                    <a:pt x="5240" y="5241"/>
                  </a:lnTo>
                  <a:lnTo>
                    <a:pt x="0" y="1"/>
                  </a:lnTo>
                </a:path>
              </a:pathLst>
            </a:custGeom>
            <a:solidFill>
              <a:srgbClr val="E3E7EA"/>
            </a:solidFill>
            <a:ln cap="rnd"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2" name="Google Shape;27462;p87"/>
            <p:cNvSpPr/>
            <p:nvPr/>
          </p:nvSpPr>
          <p:spPr>
            <a:xfrm>
              <a:off x="2749275" y="2099575"/>
              <a:ext cx="435450" cy="435475"/>
            </a:xfrm>
            <a:custGeom>
              <a:rect b="b" l="l" r="r" t="t"/>
              <a:pathLst>
                <a:path extrusionOk="0" fill="none" h="17419" w="17418">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cap="sq" cmpd="sng" w="9525">
              <a:solidFill>
                <a:srgbClr val="657E93"/>
              </a:solidFill>
              <a:prstDash val="solid"/>
              <a:miter lim="4061"/>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66" name="Shape 27466"/>
        <p:cNvGrpSpPr/>
        <p:nvPr/>
      </p:nvGrpSpPr>
      <p:grpSpPr>
        <a:xfrm>
          <a:off x="0" y="0"/>
          <a:ext cx="0" cy="0"/>
          <a:chOff x="0" y="0"/>
          <a:chExt cx="0" cy="0"/>
        </a:xfrm>
      </p:grpSpPr>
      <p:grpSp>
        <p:nvGrpSpPr>
          <p:cNvPr id="27467" name="Google Shape;27467;p88"/>
          <p:cNvGrpSpPr/>
          <p:nvPr/>
        </p:nvGrpSpPr>
        <p:grpSpPr>
          <a:xfrm>
            <a:off x="1989449" y="4101269"/>
            <a:ext cx="374774" cy="346073"/>
            <a:chOff x="1989449" y="4282269"/>
            <a:chExt cx="374774" cy="346073"/>
          </a:xfrm>
        </p:grpSpPr>
        <p:sp>
          <p:nvSpPr>
            <p:cNvPr id="27468" name="Google Shape;27468;p88"/>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9" name="Google Shape;27469;p88"/>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0" name="Google Shape;27470;p88"/>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1" name="Google Shape;27471;p88"/>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2" name="Google Shape;27472;p88"/>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3" name="Google Shape;27473;p88"/>
          <p:cNvGrpSpPr/>
          <p:nvPr/>
        </p:nvGrpSpPr>
        <p:grpSpPr>
          <a:xfrm>
            <a:off x="2487439" y="4099740"/>
            <a:ext cx="198775" cy="348972"/>
            <a:chOff x="2487439" y="4280740"/>
            <a:chExt cx="198775" cy="348972"/>
          </a:xfrm>
        </p:grpSpPr>
        <p:sp>
          <p:nvSpPr>
            <p:cNvPr id="27474" name="Google Shape;27474;p88"/>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5" name="Google Shape;27475;p88"/>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6" name="Google Shape;27476;p88"/>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7" name="Google Shape;27477;p88"/>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78" name="Google Shape;27478;p88"/>
          <p:cNvGrpSpPr/>
          <p:nvPr/>
        </p:nvGrpSpPr>
        <p:grpSpPr>
          <a:xfrm>
            <a:off x="2810958" y="4092923"/>
            <a:ext cx="353145" cy="361873"/>
            <a:chOff x="2810958" y="4273923"/>
            <a:chExt cx="353145" cy="361873"/>
          </a:xfrm>
        </p:grpSpPr>
        <p:sp>
          <p:nvSpPr>
            <p:cNvPr id="27479" name="Google Shape;27479;p88"/>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0" name="Google Shape;27480;p88"/>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1" name="Google Shape;27481;p88"/>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2" name="Google Shape;27482;p88"/>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3" name="Google Shape;27483;p88"/>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4" name="Google Shape;27484;p88"/>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5" name="Google Shape;27485;p88"/>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6" name="Google Shape;27486;p88"/>
          <p:cNvGrpSpPr/>
          <p:nvPr/>
        </p:nvGrpSpPr>
        <p:grpSpPr>
          <a:xfrm>
            <a:off x="6275635" y="4101651"/>
            <a:ext cx="209383" cy="366778"/>
            <a:chOff x="6275635" y="4282651"/>
            <a:chExt cx="209383" cy="366778"/>
          </a:xfrm>
        </p:grpSpPr>
        <p:sp>
          <p:nvSpPr>
            <p:cNvPr id="27487" name="Google Shape;27487;p88"/>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8" name="Google Shape;27488;p88"/>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89" name="Google Shape;27489;p88"/>
          <p:cNvGrpSpPr/>
          <p:nvPr/>
        </p:nvGrpSpPr>
        <p:grpSpPr>
          <a:xfrm>
            <a:off x="6701186" y="4102033"/>
            <a:ext cx="280292" cy="366396"/>
            <a:chOff x="6701186" y="4283033"/>
            <a:chExt cx="280292" cy="366396"/>
          </a:xfrm>
        </p:grpSpPr>
        <p:sp>
          <p:nvSpPr>
            <p:cNvPr id="27490" name="Google Shape;27490;p88"/>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1" name="Google Shape;27491;p88"/>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92" name="Google Shape;27492;p88"/>
          <p:cNvGrpSpPr/>
          <p:nvPr/>
        </p:nvGrpSpPr>
        <p:grpSpPr>
          <a:xfrm>
            <a:off x="2609571" y="3643958"/>
            <a:ext cx="373627" cy="347347"/>
            <a:chOff x="2609571" y="3824958"/>
            <a:chExt cx="373627" cy="347347"/>
          </a:xfrm>
        </p:grpSpPr>
        <p:sp>
          <p:nvSpPr>
            <p:cNvPr id="27493" name="Google Shape;27493;p88"/>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4" name="Google Shape;27494;p88"/>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495" name="Google Shape;27495;p88"/>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496" name="Google Shape;27496;p88"/>
          <p:cNvGrpSpPr/>
          <p:nvPr/>
        </p:nvGrpSpPr>
        <p:grpSpPr>
          <a:xfrm>
            <a:off x="916127" y="3626056"/>
            <a:ext cx="221902" cy="380795"/>
            <a:chOff x="916127" y="3807056"/>
            <a:chExt cx="221902" cy="380795"/>
          </a:xfrm>
        </p:grpSpPr>
        <p:sp>
          <p:nvSpPr>
            <p:cNvPr id="27497" name="Google Shape;27497;p88"/>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8" name="Google Shape;27498;p88"/>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9" name="Google Shape;27499;p88"/>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0" name="Google Shape;27500;p88"/>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01" name="Google Shape;27501;p88"/>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2" name="Google Shape;27502;p88"/>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03" name="Google Shape;27503;p88"/>
          <p:cNvGrpSpPr/>
          <p:nvPr/>
        </p:nvGrpSpPr>
        <p:grpSpPr>
          <a:xfrm>
            <a:off x="3513010" y="3635134"/>
            <a:ext cx="362223" cy="361108"/>
            <a:chOff x="3513010" y="3816134"/>
            <a:chExt cx="362223" cy="361108"/>
          </a:xfrm>
        </p:grpSpPr>
        <p:sp>
          <p:nvSpPr>
            <p:cNvPr id="27504" name="Google Shape;27504;p88"/>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5" name="Google Shape;27505;p88"/>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6" name="Google Shape;27506;p88"/>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7" name="Google Shape;27507;p88"/>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08" name="Google Shape;27508;p88"/>
          <p:cNvGrpSpPr/>
          <p:nvPr/>
        </p:nvGrpSpPr>
        <p:grpSpPr>
          <a:xfrm>
            <a:off x="3950316" y="3639307"/>
            <a:ext cx="369805" cy="353782"/>
            <a:chOff x="3950316" y="3820307"/>
            <a:chExt cx="369805" cy="353782"/>
          </a:xfrm>
        </p:grpSpPr>
        <p:sp>
          <p:nvSpPr>
            <p:cNvPr id="27509" name="Google Shape;27509;p88"/>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0" name="Google Shape;27510;p88"/>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1" name="Google Shape;27511;p88"/>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2" name="Google Shape;27512;p88"/>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13" name="Google Shape;27513;p88"/>
          <p:cNvGrpSpPr/>
          <p:nvPr/>
        </p:nvGrpSpPr>
        <p:grpSpPr>
          <a:xfrm>
            <a:off x="1761909" y="3630961"/>
            <a:ext cx="307974" cy="371716"/>
            <a:chOff x="1761909" y="3811961"/>
            <a:chExt cx="307974" cy="371716"/>
          </a:xfrm>
        </p:grpSpPr>
        <p:sp>
          <p:nvSpPr>
            <p:cNvPr id="27514" name="Google Shape;27514;p88"/>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5" name="Google Shape;27515;p88"/>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6" name="Google Shape;27516;p88"/>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7" name="Google Shape;27517;p88"/>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8" name="Google Shape;27518;p88"/>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9" name="Google Shape;27519;p88"/>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0" name="Google Shape;27520;p88"/>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1" name="Google Shape;27521;p88"/>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2" name="Google Shape;27522;p88"/>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3" name="Google Shape;27523;p88"/>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24" name="Google Shape;27524;p88"/>
          <p:cNvGrpSpPr/>
          <p:nvPr/>
        </p:nvGrpSpPr>
        <p:grpSpPr>
          <a:xfrm>
            <a:off x="5373342" y="3627935"/>
            <a:ext cx="231395" cy="353145"/>
            <a:chOff x="5373342" y="3808935"/>
            <a:chExt cx="231395" cy="353145"/>
          </a:xfrm>
        </p:grpSpPr>
        <p:sp>
          <p:nvSpPr>
            <p:cNvPr id="27525" name="Google Shape;27525;p88"/>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6" name="Google Shape;27526;p88"/>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7" name="Google Shape;27527;p88"/>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8" name="Google Shape;27528;p88"/>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9" name="Google Shape;27529;p88"/>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0" name="Google Shape;27530;p88"/>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1" name="Google Shape;27531;p88"/>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2" name="Google Shape;27532;p88"/>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3" name="Google Shape;27533;p88"/>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34" name="Google Shape;27534;p88"/>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35" name="Google Shape;27535;p88"/>
          <p:cNvGrpSpPr/>
          <p:nvPr/>
        </p:nvGrpSpPr>
        <p:grpSpPr>
          <a:xfrm>
            <a:off x="5833775" y="3628445"/>
            <a:ext cx="235185" cy="352253"/>
            <a:chOff x="5833775" y="3809445"/>
            <a:chExt cx="235185" cy="352253"/>
          </a:xfrm>
        </p:grpSpPr>
        <p:sp>
          <p:nvSpPr>
            <p:cNvPr id="27536" name="Google Shape;27536;p88"/>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7" name="Google Shape;27537;p88"/>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8" name="Google Shape;27538;p88"/>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39" name="Google Shape;27539;p88"/>
          <p:cNvGrpSpPr/>
          <p:nvPr/>
        </p:nvGrpSpPr>
        <p:grpSpPr>
          <a:xfrm>
            <a:off x="4942472" y="3628318"/>
            <a:ext cx="238976" cy="352762"/>
            <a:chOff x="4942472" y="3809318"/>
            <a:chExt cx="238976" cy="352762"/>
          </a:xfrm>
        </p:grpSpPr>
        <p:sp>
          <p:nvSpPr>
            <p:cNvPr id="27540" name="Google Shape;27540;p88"/>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1" name="Google Shape;27541;p88"/>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2" name="Google Shape;27542;p88"/>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3" name="Google Shape;27543;p88"/>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4" name="Google Shape;27544;p88"/>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5" name="Google Shape;27545;p88"/>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6" name="Google Shape;27546;p88"/>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47" name="Google Shape;27547;p88"/>
          <p:cNvGrpSpPr/>
          <p:nvPr/>
        </p:nvGrpSpPr>
        <p:grpSpPr>
          <a:xfrm>
            <a:off x="6266525" y="3626788"/>
            <a:ext cx="260223" cy="353527"/>
            <a:chOff x="6266525" y="3807788"/>
            <a:chExt cx="260223" cy="353527"/>
          </a:xfrm>
        </p:grpSpPr>
        <p:sp>
          <p:nvSpPr>
            <p:cNvPr id="27548" name="Google Shape;27548;p88"/>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9" name="Google Shape;27549;p88"/>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0" name="Google Shape;27550;p88"/>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1" name="Google Shape;27551;p88"/>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552" name="Google Shape;27552;p88"/>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53" name="Google Shape;27553;p88"/>
          <p:cNvGrpSpPr/>
          <p:nvPr/>
        </p:nvGrpSpPr>
        <p:grpSpPr>
          <a:xfrm>
            <a:off x="7184363" y="3628604"/>
            <a:ext cx="202184" cy="352762"/>
            <a:chOff x="7184363" y="3809604"/>
            <a:chExt cx="202184" cy="352762"/>
          </a:xfrm>
        </p:grpSpPr>
        <p:sp>
          <p:nvSpPr>
            <p:cNvPr id="27554" name="Google Shape;27554;p88"/>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5" name="Google Shape;27555;p88"/>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56" name="Google Shape;27556;p88"/>
          <p:cNvGrpSpPr/>
          <p:nvPr/>
        </p:nvGrpSpPr>
        <p:grpSpPr>
          <a:xfrm>
            <a:off x="7571624" y="3627935"/>
            <a:ext cx="292047" cy="352762"/>
            <a:chOff x="7571624" y="3808935"/>
            <a:chExt cx="292047" cy="352762"/>
          </a:xfrm>
        </p:grpSpPr>
        <p:sp>
          <p:nvSpPr>
            <p:cNvPr id="27557" name="Google Shape;27557;p88"/>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8" name="Google Shape;27558;p88"/>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9" name="Google Shape;27559;p88"/>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0" name="Google Shape;27560;p88"/>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1" name="Google Shape;27561;p88"/>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2" name="Google Shape;27562;p88"/>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63" name="Google Shape;27563;p88"/>
          <p:cNvGrpSpPr/>
          <p:nvPr/>
        </p:nvGrpSpPr>
        <p:grpSpPr>
          <a:xfrm>
            <a:off x="2174559" y="3175116"/>
            <a:ext cx="364135" cy="359930"/>
            <a:chOff x="2174559" y="3356116"/>
            <a:chExt cx="364135" cy="359930"/>
          </a:xfrm>
        </p:grpSpPr>
        <p:sp>
          <p:nvSpPr>
            <p:cNvPr id="27564" name="Google Shape;27564;p88"/>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5" name="Google Shape;27565;p88"/>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66" name="Google Shape;27566;p88"/>
          <p:cNvGrpSpPr/>
          <p:nvPr/>
        </p:nvGrpSpPr>
        <p:grpSpPr>
          <a:xfrm>
            <a:off x="1731934" y="3174639"/>
            <a:ext cx="368371" cy="361554"/>
            <a:chOff x="1731934" y="3355639"/>
            <a:chExt cx="368371" cy="361554"/>
          </a:xfrm>
        </p:grpSpPr>
        <p:sp>
          <p:nvSpPr>
            <p:cNvPr id="27567" name="Google Shape;27567;p88"/>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8" name="Google Shape;27568;p88"/>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69" name="Google Shape;27569;p88"/>
          <p:cNvGrpSpPr/>
          <p:nvPr/>
        </p:nvGrpSpPr>
        <p:grpSpPr>
          <a:xfrm>
            <a:off x="3990517" y="3173173"/>
            <a:ext cx="279559" cy="363402"/>
            <a:chOff x="3990517" y="3354173"/>
            <a:chExt cx="279559" cy="363402"/>
          </a:xfrm>
        </p:grpSpPr>
        <p:sp>
          <p:nvSpPr>
            <p:cNvPr id="27570" name="Google Shape;27570;p88"/>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1" name="Google Shape;27571;p88"/>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2" name="Google Shape;27572;p88"/>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3" name="Google Shape;27573;p88"/>
          <p:cNvGrpSpPr/>
          <p:nvPr/>
        </p:nvGrpSpPr>
        <p:grpSpPr>
          <a:xfrm>
            <a:off x="3497847" y="3236374"/>
            <a:ext cx="379680" cy="237606"/>
            <a:chOff x="3497847" y="3417374"/>
            <a:chExt cx="379680" cy="237606"/>
          </a:xfrm>
        </p:grpSpPr>
        <p:sp>
          <p:nvSpPr>
            <p:cNvPr id="27574" name="Google Shape;27574;p88"/>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5" name="Google Shape;27575;p88"/>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6" name="Google Shape;27576;p88"/>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7" name="Google Shape;27577;p88"/>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78" name="Google Shape;27578;p88"/>
          <p:cNvGrpSpPr/>
          <p:nvPr/>
        </p:nvGrpSpPr>
        <p:grpSpPr>
          <a:xfrm>
            <a:off x="2612597" y="3186075"/>
            <a:ext cx="376271" cy="337982"/>
            <a:chOff x="2612597" y="3367075"/>
            <a:chExt cx="376271" cy="337982"/>
          </a:xfrm>
        </p:grpSpPr>
        <p:sp>
          <p:nvSpPr>
            <p:cNvPr id="27579" name="Google Shape;27579;p88"/>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0" name="Google Shape;27580;p88"/>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81" name="Google Shape;27581;p88"/>
          <p:cNvGrpSpPr/>
          <p:nvPr/>
        </p:nvGrpSpPr>
        <p:grpSpPr>
          <a:xfrm>
            <a:off x="3071914" y="3183431"/>
            <a:ext cx="343652" cy="342505"/>
            <a:chOff x="3071914" y="3364431"/>
            <a:chExt cx="343652" cy="342505"/>
          </a:xfrm>
        </p:grpSpPr>
        <p:sp>
          <p:nvSpPr>
            <p:cNvPr id="27582" name="Google Shape;27582;p88"/>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3" name="Google Shape;27583;p88"/>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4" name="Google Shape;27584;p88"/>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5" name="Google Shape;27585;p88"/>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6" name="Google Shape;27586;p88"/>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87" name="Google Shape;27587;p88"/>
          <p:cNvGrpSpPr/>
          <p:nvPr/>
        </p:nvGrpSpPr>
        <p:grpSpPr>
          <a:xfrm>
            <a:off x="897141" y="3178875"/>
            <a:ext cx="257962" cy="352762"/>
            <a:chOff x="897141" y="3359875"/>
            <a:chExt cx="257962" cy="352762"/>
          </a:xfrm>
        </p:grpSpPr>
        <p:sp>
          <p:nvSpPr>
            <p:cNvPr id="27588" name="Google Shape;27588;p88"/>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9" name="Google Shape;27589;p88"/>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0" name="Google Shape;27590;p88"/>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1" name="Google Shape;27591;p88"/>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2" name="Google Shape;27592;p88"/>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3" name="Google Shape;27593;p88"/>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4" name="Google Shape;27594;p88"/>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5" name="Google Shape;27595;p88"/>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96" name="Google Shape;27596;p88"/>
          <p:cNvGrpSpPr/>
          <p:nvPr/>
        </p:nvGrpSpPr>
        <p:grpSpPr>
          <a:xfrm>
            <a:off x="1333682" y="3163330"/>
            <a:ext cx="271213" cy="383088"/>
            <a:chOff x="1333682" y="3344330"/>
            <a:chExt cx="271213" cy="383088"/>
          </a:xfrm>
        </p:grpSpPr>
        <p:sp>
          <p:nvSpPr>
            <p:cNvPr id="27597" name="Google Shape;27597;p88"/>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8" name="Google Shape;27598;p88"/>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9" name="Google Shape;27599;p88"/>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0" name="Google Shape;27600;p88"/>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1" name="Google Shape;27601;p88"/>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2" name="Google Shape;27602;p88"/>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3" name="Google Shape;27603;p88"/>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4" name="Google Shape;27604;p88"/>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5" name="Google Shape;27605;p88"/>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6" name="Google Shape;27606;p88"/>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7" name="Google Shape;27607;p88"/>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08" name="Google Shape;27608;p88"/>
          <p:cNvGrpSpPr/>
          <p:nvPr/>
        </p:nvGrpSpPr>
        <p:grpSpPr>
          <a:xfrm>
            <a:off x="6664394" y="3165974"/>
            <a:ext cx="353113" cy="351998"/>
            <a:chOff x="6664394" y="3346974"/>
            <a:chExt cx="353113" cy="351998"/>
          </a:xfrm>
        </p:grpSpPr>
        <p:sp>
          <p:nvSpPr>
            <p:cNvPr id="27609" name="Google Shape;27609;p88"/>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0" name="Google Shape;27610;p88"/>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1" name="Google Shape;27611;p88"/>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2" name="Google Shape;27612;p88"/>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3" name="Google Shape;27613;p88"/>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4" name="Google Shape;27614;p88"/>
          <p:cNvGrpSpPr/>
          <p:nvPr/>
        </p:nvGrpSpPr>
        <p:grpSpPr>
          <a:xfrm>
            <a:off x="849741" y="1778307"/>
            <a:ext cx="399398" cy="375443"/>
            <a:chOff x="849741" y="1959307"/>
            <a:chExt cx="399398" cy="375443"/>
          </a:xfrm>
        </p:grpSpPr>
        <p:sp>
          <p:nvSpPr>
            <p:cNvPr id="27615" name="Google Shape;27615;p88"/>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6" name="Google Shape;27616;p88"/>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7" name="Google Shape;27617;p88"/>
          <p:cNvGrpSpPr/>
          <p:nvPr/>
        </p:nvGrpSpPr>
        <p:grpSpPr>
          <a:xfrm>
            <a:off x="1284212" y="1782766"/>
            <a:ext cx="379489" cy="366046"/>
            <a:chOff x="1284212" y="1963766"/>
            <a:chExt cx="379489" cy="366046"/>
          </a:xfrm>
        </p:grpSpPr>
        <p:sp>
          <p:nvSpPr>
            <p:cNvPr id="27618" name="Google Shape;27618;p88"/>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9" name="Google Shape;27619;p88"/>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0" name="Google Shape;27620;p88"/>
          <p:cNvGrpSpPr/>
          <p:nvPr/>
        </p:nvGrpSpPr>
        <p:grpSpPr>
          <a:xfrm>
            <a:off x="3037766" y="1788564"/>
            <a:ext cx="370219" cy="354928"/>
            <a:chOff x="3037766" y="1969564"/>
            <a:chExt cx="370219" cy="354928"/>
          </a:xfrm>
        </p:grpSpPr>
        <p:sp>
          <p:nvSpPr>
            <p:cNvPr id="27621" name="Google Shape;27621;p88"/>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2" name="Google Shape;27622;p88"/>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3" name="Google Shape;27623;p88"/>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4" name="Google Shape;27624;p88"/>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5" name="Google Shape;27625;p88"/>
          <p:cNvGrpSpPr/>
          <p:nvPr/>
        </p:nvGrpSpPr>
        <p:grpSpPr>
          <a:xfrm>
            <a:off x="3982553" y="1790730"/>
            <a:ext cx="304566" cy="350501"/>
            <a:chOff x="3982553" y="1971730"/>
            <a:chExt cx="304566" cy="350501"/>
          </a:xfrm>
        </p:grpSpPr>
        <p:sp>
          <p:nvSpPr>
            <p:cNvPr id="27626" name="Google Shape;27626;p88"/>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7" name="Google Shape;27627;p88"/>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28" name="Google Shape;27628;p88"/>
          <p:cNvGrpSpPr/>
          <p:nvPr/>
        </p:nvGrpSpPr>
        <p:grpSpPr>
          <a:xfrm>
            <a:off x="2567841" y="1813124"/>
            <a:ext cx="399812" cy="306477"/>
            <a:chOff x="2567841" y="1994124"/>
            <a:chExt cx="399812" cy="306477"/>
          </a:xfrm>
        </p:grpSpPr>
        <p:sp>
          <p:nvSpPr>
            <p:cNvPr id="27629" name="Google Shape;27629;p88"/>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0" name="Google Shape;27630;p88"/>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1" name="Google Shape;27631;p88"/>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2" name="Google Shape;27632;p88"/>
          <p:cNvGrpSpPr/>
          <p:nvPr/>
        </p:nvGrpSpPr>
        <p:grpSpPr>
          <a:xfrm>
            <a:off x="2212084" y="1779358"/>
            <a:ext cx="324698" cy="372863"/>
            <a:chOff x="2212084" y="1960358"/>
            <a:chExt cx="324698" cy="372863"/>
          </a:xfrm>
        </p:grpSpPr>
        <p:sp>
          <p:nvSpPr>
            <p:cNvPr id="27633" name="Google Shape;27633;p88"/>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4" name="Google Shape;27634;p88"/>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5" name="Google Shape;27635;p88"/>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36" name="Google Shape;27636;p88"/>
          <p:cNvGrpSpPr/>
          <p:nvPr/>
        </p:nvGrpSpPr>
        <p:grpSpPr>
          <a:xfrm>
            <a:off x="1805901" y="1779358"/>
            <a:ext cx="284847" cy="373627"/>
            <a:chOff x="1805901" y="1960358"/>
            <a:chExt cx="284847" cy="373627"/>
          </a:xfrm>
        </p:grpSpPr>
        <p:sp>
          <p:nvSpPr>
            <p:cNvPr id="27637" name="Google Shape;27637;p88"/>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8" name="Google Shape;27638;p88"/>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39" name="Google Shape;27639;p88"/>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0" name="Google Shape;27640;p88"/>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1" name="Google Shape;27641;p88"/>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42" name="Google Shape;27642;p88"/>
          <p:cNvGrpSpPr/>
          <p:nvPr/>
        </p:nvGrpSpPr>
        <p:grpSpPr>
          <a:xfrm>
            <a:off x="6656812" y="1848388"/>
            <a:ext cx="368690" cy="245793"/>
            <a:chOff x="6656812" y="2029388"/>
            <a:chExt cx="368690" cy="245793"/>
          </a:xfrm>
        </p:grpSpPr>
        <p:sp>
          <p:nvSpPr>
            <p:cNvPr id="27643" name="Google Shape;27643;p88"/>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4" name="Google Shape;27644;p88"/>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5" name="Google Shape;27645;p88"/>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6" name="Google Shape;27646;p88"/>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7" name="Google Shape;27647;p88"/>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8" name="Google Shape;27648;p88"/>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9" name="Google Shape;27649;p88"/>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0" name="Google Shape;27650;p88"/>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1" name="Google Shape;27651;p88"/>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2" name="Google Shape;27652;p88"/>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3" name="Google Shape;27653;p88"/>
          <p:cNvGrpSpPr/>
          <p:nvPr/>
        </p:nvGrpSpPr>
        <p:grpSpPr>
          <a:xfrm>
            <a:off x="4869651" y="1831218"/>
            <a:ext cx="376654" cy="281566"/>
            <a:chOff x="4869651" y="2012218"/>
            <a:chExt cx="376654" cy="281566"/>
          </a:xfrm>
        </p:grpSpPr>
        <p:sp>
          <p:nvSpPr>
            <p:cNvPr id="27654" name="Google Shape;27654;p88"/>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5" name="Google Shape;27655;p88"/>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6" name="Google Shape;27656;p88"/>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7" name="Google Shape;27657;p88"/>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58" name="Google Shape;27658;p88"/>
          <p:cNvGrpSpPr/>
          <p:nvPr/>
        </p:nvGrpSpPr>
        <p:grpSpPr>
          <a:xfrm>
            <a:off x="5306224" y="1831313"/>
            <a:ext cx="367925" cy="281694"/>
            <a:chOff x="5306224" y="2012313"/>
            <a:chExt cx="367925" cy="281694"/>
          </a:xfrm>
        </p:grpSpPr>
        <p:sp>
          <p:nvSpPr>
            <p:cNvPr id="27659" name="Google Shape;27659;p88"/>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0" name="Google Shape;27660;p88"/>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61" name="Google Shape;27661;p88"/>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62" name="Google Shape;27662;p88"/>
          <p:cNvGrpSpPr/>
          <p:nvPr/>
        </p:nvGrpSpPr>
        <p:grpSpPr>
          <a:xfrm>
            <a:off x="6195998" y="1802102"/>
            <a:ext cx="368308" cy="338746"/>
            <a:chOff x="6195998" y="1983102"/>
            <a:chExt cx="368308" cy="338746"/>
          </a:xfrm>
        </p:grpSpPr>
        <p:sp>
          <p:nvSpPr>
            <p:cNvPr id="27663" name="Google Shape;27663;p88"/>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4" name="Google Shape;27664;p88"/>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5" name="Google Shape;27665;p88"/>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66" name="Google Shape;27666;p88"/>
          <p:cNvGrpSpPr/>
          <p:nvPr/>
        </p:nvGrpSpPr>
        <p:grpSpPr>
          <a:xfrm>
            <a:off x="7542031" y="1830835"/>
            <a:ext cx="369072" cy="280037"/>
            <a:chOff x="7542031" y="2011835"/>
            <a:chExt cx="369072" cy="280037"/>
          </a:xfrm>
        </p:grpSpPr>
        <p:sp>
          <p:nvSpPr>
            <p:cNvPr id="27667" name="Google Shape;27667;p88"/>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8" name="Google Shape;27668;p88"/>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9" name="Google Shape;27669;p88"/>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0" name="Google Shape;27670;p88"/>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1" name="Google Shape;27671;p88"/>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2" name="Google Shape;27672;p88"/>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3" name="Google Shape;27673;p88"/>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4" name="Google Shape;27674;p88"/>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5" name="Google Shape;27675;p88"/>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76" name="Google Shape;27676;p88"/>
          <p:cNvGrpSpPr/>
          <p:nvPr/>
        </p:nvGrpSpPr>
        <p:grpSpPr>
          <a:xfrm>
            <a:off x="8010427" y="3167503"/>
            <a:ext cx="278795" cy="351615"/>
            <a:chOff x="8010427" y="3348503"/>
            <a:chExt cx="278795" cy="351615"/>
          </a:xfrm>
        </p:grpSpPr>
        <p:sp>
          <p:nvSpPr>
            <p:cNvPr id="27677" name="Google Shape;27677;p88"/>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8" name="Google Shape;27678;p88"/>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9" name="Google Shape;27679;p88"/>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0" name="Google Shape;27680;p88"/>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81" name="Google Shape;27681;p88"/>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82" name="Google Shape;27682;p88"/>
          <p:cNvGrpSpPr/>
          <p:nvPr/>
        </p:nvGrpSpPr>
        <p:grpSpPr>
          <a:xfrm>
            <a:off x="7141900" y="3168204"/>
            <a:ext cx="281057" cy="351010"/>
            <a:chOff x="7141900" y="3349204"/>
            <a:chExt cx="281057" cy="351010"/>
          </a:xfrm>
        </p:grpSpPr>
        <p:sp>
          <p:nvSpPr>
            <p:cNvPr id="27683" name="Google Shape;27683;p88"/>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4" name="Google Shape;27684;p88"/>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5" name="Google Shape;27685;p88"/>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6" name="Google Shape;27686;p88"/>
          <p:cNvGrpSpPr/>
          <p:nvPr/>
        </p:nvGrpSpPr>
        <p:grpSpPr>
          <a:xfrm>
            <a:off x="5314188" y="3169032"/>
            <a:ext cx="363752" cy="353113"/>
            <a:chOff x="5314188" y="3350032"/>
            <a:chExt cx="363752" cy="353113"/>
          </a:xfrm>
        </p:grpSpPr>
        <p:sp>
          <p:nvSpPr>
            <p:cNvPr id="27687" name="Google Shape;27687;p88"/>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8" name="Google Shape;27688;p88"/>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89" name="Google Shape;27689;p88"/>
          <p:cNvGrpSpPr/>
          <p:nvPr/>
        </p:nvGrpSpPr>
        <p:grpSpPr>
          <a:xfrm>
            <a:off x="5829984" y="3169032"/>
            <a:ext cx="220755" cy="352348"/>
            <a:chOff x="5829984" y="3350032"/>
            <a:chExt cx="220755" cy="352348"/>
          </a:xfrm>
        </p:grpSpPr>
        <p:sp>
          <p:nvSpPr>
            <p:cNvPr id="27690" name="Google Shape;27690;p88"/>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1" name="Google Shape;27691;p88"/>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2" name="Google Shape;27692;p88"/>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3" name="Google Shape;27693;p88"/>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94" name="Google Shape;27694;p88"/>
          <p:cNvGrpSpPr/>
          <p:nvPr/>
        </p:nvGrpSpPr>
        <p:grpSpPr>
          <a:xfrm>
            <a:off x="4882170" y="3168841"/>
            <a:ext cx="358464" cy="352316"/>
            <a:chOff x="4882170" y="3349841"/>
            <a:chExt cx="358464" cy="352316"/>
          </a:xfrm>
        </p:grpSpPr>
        <p:sp>
          <p:nvSpPr>
            <p:cNvPr id="27695" name="Google Shape;27695;p88"/>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6" name="Google Shape;27696;p88"/>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97" name="Google Shape;27697;p88"/>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8" name="Google Shape;27698;p88"/>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99" name="Google Shape;27699;p88"/>
          <p:cNvGrpSpPr/>
          <p:nvPr/>
        </p:nvGrpSpPr>
        <p:grpSpPr>
          <a:xfrm>
            <a:off x="3044965" y="2254220"/>
            <a:ext cx="400194" cy="324316"/>
            <a:chOff x="3044965" y="2435220"/>
            <a:chExt cx="400194" cy="324316"/>
          </a:xfrm>
        </p:grpSpPr>
        <p:sp>
          <p:nvSpPr>
            <p:cNvPr id="27700" name="Google Shape;27700;p88"/>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1" name="Google Shape;27701;p88"/>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2" name="Google Shape;27702;p88"/>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3" name="Google Shape;27703;p88"/>
          <p:cNvGrpSpPr/>
          <p:nvPr/>
        </p:nvGrpSpPr>
        <p:grpSpPr>
          <a:xfrm>
            <a:off x="6203579" y="3167981"/>
            <a:ext cx="351615" cy="350373"/>
            <a:chOff x="6203579" y="3348981"/>
            <a:chExt cx="351615" cy="350373"/>
          </a:xfrm>
        </p:grpSpPr>
        <p:sp>
          <p:nvSpPr>
            <p:cNvPr id="27704" name="Google Shape;27704;p88"/>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5" name="Google Shape;27705;p88"/>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6" name="Google Shape;27706;p88"/>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7" name="Google Shape;27707;p88"/>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8" name="Google Shape;27708;p88"/>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09" name="Google Shape;27709;p88"/>
          <p:cNvGrpSpPr/>
          <p:nvPr/>
        </p:nvGrpSpPr>
        <p:grpSpPr>
          <a:xfrm>
            <a:off x="4878379" y="2292892"/>
            <a:ext cx="367161" cy="287523"/>
            <a:chOff x="4878379" y="2473892"/>
            <a:chExt cx="367161" cy="287523"/>
          </a:xfrm>
        </p:grpSpPr>
        <p:sp>
          <p:nvSpPr>
            <p:cNvPr id="27710" name="Google Shape;27710;p88"/>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1" name="Google Shape;27711;p88"/>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2" name="Google Shape;27712;p88"/>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3" name="Google Shape;27713;p88"/>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4" name="Google Shape;27714;p88"/>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5" name="Google Shape;27715;p88"/>
          <p:cNvGrpSpPr/>
          <p:nvPr/>
        </p:nvGrpSpPr>
        <p:grpSpPr>
          <a:xfrm>
            <a:off x="1325719" y="2706689"/>
            <a:ext cx="290581" cy="372481"/>
            <a:chOff x="1325719" y="2887689"/>
            <a:chExt cx="290581" cy="372481"/>
          </a:xfrm>
        </p:grpSpPr>
        <p:sp>
          <p:nvSpPr>
            <p:cNvPr id="27716" name="Google Shape;27716;p88"/>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7" name="Google Shape;27717;p88"/>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18" name="Google Shape;27718;p88"/>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19" name="Google Shape;27719;p88"/>
          <p:cNvGrpSpPr/>
          <p:nvPr/>
        </p:nvGrpSpPr>
        <p:grpSpPr>
          <a:xfrm>
            <a:off x="3510335" y="2711499"/>
            <a:ext cx="360726" cy="361204"/>
            <a:chOff x="3510335" y="2892499"/>
            <a:chExt cx="360726" cy="361204"/>
          </a:xfrm>
        </p:grpSpPr>
        <p:sp>
          <p:nvSpPr>
            <p:cNvPr id="27720" name="Google Shape;27720;p88"/>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1" name="Google Shape;27721;p88"/>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2" name="Google Shape;27722;p88"/>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3" name="Google Shape;27723;p88"/>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4" name="Google Shape;27724;p88"/>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25" name="Google Shape;27725;p88"/>
          <p:cNvGrpSpPr/>
          <p:nvPr/>
        </p:nvGrpSpPr>
        <p:grpSpPr>
          <a:xfrm>
            <a:off x="3086313" y="2696049"/>
            <a:ext cx="320143" cy="392581"/>
            <a:chOff x="3086313" y="2877049"/>
            <a:chExt cx="320143" cy="392581"/>
          </a:xfrm>
        </p:grpSpPr>
        <p:sp>
          <p:nvSpPr>
            <p:cNvPr id="27726" name="Google Shape;27726;p88"/>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7" name="Google Shape;27727;p88"/>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8" name="Google Shape;27728;p88"/>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9" name="Google Shape;27729;p88"/>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0" name="Google Shape;27730;p88"/>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1" name="Google Shape;27731;p88"/>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2" name="Google Shape;27732;p88"/>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3" name="Google Shape;27733;p88"/>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4" name="Google Shape;27734;p88"/>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5" name="Google Shape;27735;p88"/>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6" name="Google Shape;27736;p88"/>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7" name="Google Shape;27737;p88"/>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38" name="Google Shape;27738;p88"/>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39" name="Google Shape;27739;p88"/>
          <p:cNvGrpSpPr/>
          <p:nvPr/>
        </p:nvGrpSpPr>
        <p:grpSpPr>
          <a:xfrm>
            <a:off x="861113" y="2704746"/>
            <a:ext cx="333809" cy="373277"/>
            <a:chOff x="861113" y="2885746"/>
            <a:chExt cx="333809" cy="373277"/>
          </a:xfrm>
        </p:grpSpPr>
        <p:sp>
          <p:nvSpPr>
            <p:cNvPr id="27740" name="Google Shape;27740;p88"/>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1" name="Google Shape;27741;p88"/>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2" name="Google Shape;27742;p88"/>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43" name="Google Shape;27743;p88"/>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4" name="Google Shape;27744;p88"/>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45" name="Google Shape;27745;p88"/>
          <p:cNvGrpSpPr/>
          <p:nvPr/>
        </p:nvGrpSpPr>
        <p:grpSpPr>
          <a:xfrm>
            <a:off x="1297654" y="1323481"/>
            <a:ext cx="349354" cy="362223"/>
            <a:chOff x="1297654" y="1504481"/>
            <a:chExt cx="349354" cy="362223"/>
          </a:xfrm>
        </p:grpSpPr>
        <p:sp>
          <p:nvSpPr>
            <p:cNvPr id="27746" name="Google Shape;27746;p88"/>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7" name="Google Shape;27747;p88"/>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8" name="Google Shape;27748;p88"/>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49" name="Google Shape;27749;p88"/>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50" name="Google Shape;27750;p88"/>
          <p:cNvGrpSpPr/>
          <p:nvPr/>
        </p:nvGrpSpPr>
        <p:grpSpPr>
          <a:xfrm>
            <a:off x="852385" y="1329916"/>
            <a:ext cx="353145" cy="351998"/>
            <a:chOff x="852385" y="1510916"/>
            <a:chExt cx="353145" cy="351998"/>
          </a:xfrm>
        </p:grpSpPr>
        <p:sp>
          <p:nvSpPr>
            <p:cNvPr id="27751" name="Google Shape;27751;p88"/>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2" name="Google Shape;27752;p88"/>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3" name="Google Shape;27753;p88"/>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54" name="Google Shape;27754;p88"/>
          <p:cNvGrpSpPr/>
          <p:nvPr/>
        </p:nvGrpSpPr>
        <p:grpSpPr>
          <a:xfrm>
            <a:off x="1745217" y="1334471"/>
            <a:ext cx="343269" cy="342505"/>
            <a:chOff x="1745217" y="1515471"/>
            <a:chExt cx="343269" cy="342505"/>
          </a:xfrm>
        </p:grpSpPr>
        <p:sp>
          <p:nvSpPr>
            <p:cNvPr id="27755" name="Google Shape;27755;p88"/>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6" name="Google Shape;27756;p88"/>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7" name="Google Shape;27757;p88"/>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8" name="Google Shape;27758;p88"/>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59" name="Google Shape;27759;p88"/>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60" name="Google Shape;27760;p88"/>
          <p:cNvGrpSpPr/>
          <p:nvPr/>
        </p:nvGrpSpPr>
        <p:grpSpPr>
          <a:xfrm>
            <a:off x="3042703" y="1348137"/>
            <a:ext cx="411535" cy="315587"/>
            <a:chOff x="3042703" y="1529137"/>
            <a:chExt cx="411535" cy="315587"/>
          </a:xfrm>
        </p:grpSpPr>
        <p:sp>
          <p:nvSpPr>
            <p:cNvPr id="27761" name="Google Shape;27761;p88"/>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2" name="Google Shape;27762;p88"/>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3" name="Google Shape;27763;p88"/>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4" name="Google Shape;27764;p88"/>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5" name="Google Shape;27765;p88"/>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6" name="Google Shape;27766;p88"/>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7" name="Google Shape;27767;p88"/>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8" name="Google Shape;27768;p88"/>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9" name="Google Shape;27769;p88"/>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0" name="Google Shape;27770;p88"/>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71" name="Google Shape;27771;p88"/>
          <p:cNvGrpSpPr/>
          <p:nvPr/>
        </p:nvGrpSpPr>
        <p:grpSpPr>
          <a:xfrm>
            <a:off x="2629289" y="1363682"/>
            <a:ext cx="350501" cy="284497"/>
            <a:chOff x="2629289" y="1544682"/>
            <a:chExt cx="350501" cy="284497"/>
          </a:xfrm>
        </p:grpSpPr>
        <p:sp>
          <p:nvSpPr>
            <p:cNvPr id="27772" name="Google Shape;27772;p88"/>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3" name="Google Shape;27773;p88"/>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4" name="Google Shape;27774;p88"/>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5" name="Google Shape;27775;p88"/>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6" name="Google Shape;27776;p88"/>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77" name="Google Shape;27777;p88"/>
          <p:cNvGrpSpPr/>
          <p:nvPr/>
        </p:nvGrpSpPr>
        <p:grpSpPr>
          <a:xfrm>
            <a:off x="5305077" y="1321633"/>
            <a:ext cx="367893" cy="365218"/>
            <a:chOff x="5305077" y="1502633"/>
            <a:chExt cx="367893" cy="365218"/>
          </a:xfrm>
        </p:grpSpPr>
        <p:sp>
          <p:nvSpPr>
            <p:cNvPr id="27778" name="Google Shape;27778;p88"/>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9" name="Google Shape;27779;p88"/>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80" name="Google Shape;27780;p88"/>
          <p:cNvGrpSpPr/>
          <p:nvPr/>
        </p:nvGrpSpPr>
        <p:grpSpPr>
          <a:xfrm>
            <a:off x="7100170" y="1319117"/>
            <a:ext cx="368308" cy="367033"/>
            <a:chOff x="7100170" y="1500117"/>
            <a:chExt cx="368308" cy="367033"/>
          </a:xfrm>
        </p:grpSpPr>
        <p:sp>
          <p:nvSpPr>
            <p:cNvPr id="27781" name="Google Shape;27781;p88"/>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2" name="Google Shape;27782;p88"/>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3" name="Google Shape;27783;p88"/>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4" name="Google Shape;27784;p88"/>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5" name="Google Shape;27785;p88"/>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6" name="Google Shape;27786;p88"/>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7" name="Google Shape;27787;p88"/>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8" name="Google Shape;27788;p88"/>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9" name="Google Shape;27789;p88"/>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0" name="Google Shape;27790;p88"/>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1" name="Google Shape;27791;p88"/>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2" name="Google Shape;27792;p88"/>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3" name="Google Shape;27793;p88"/>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94" name="Google Shape;27794;p88"/>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95" name="Google Shape;27795;p88"/>
          <p:cNvGrpSpPr/>
          <p:nvPr/>
        </p:nvGrpSpPr>
        <p:grpSpPr>
          <a:xfrm>
            <a:off x="6649231" y="1319021"/>
            <a:ext cx="390287" cy="367065"/>
            <a:chOff x="6649231" y="1500021"/>
            <a:chExt cx="390287" cy="367065"/>
          </a:xfrm>
        </p:grpSpPr>
        <p:sp>
          <p:nvSpPr>
            <p:cNvPr id="27796" name="Google Shape;27796;p88"/>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7" name="Google Shape;27797;p88"/>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8" name="Google Shape;27798;p88"/>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9" name="Google Shape;27799;p88"/>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0" name="Google Shape;27800;p88"/>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1" name="Google Shape;27801;p88"/>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2" name="Google Shape;27802;p88"/>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3" name="Google Shape;27803;p88"/>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4" name="Google Shape;27804;p88"/>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5" name="Google Shape;27805;p88"/>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6" name="Google Shape;27806;p88"/>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7" name="Google Shape;27807;p88"/>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08" name="Google Shape;27808;p88"/>
          <p:cNvGrpSpPr/>
          <p:nvPr/>
        </p:nvGrpSpPr>
        <p:grpSpPr>
          <a:xfrm>
            <a:off x="5746938" y="1362503"/>
            <a:ext cx="387261" cy="280356"/>
            <a:chOff x="5746938" y="1543503"/>
            <a:chExt cx="387261" cy="280356"/>
          </a:xfrm>
        </p:grpSpPr>
        <p:sp>
          <p:nvSpPr>
            <p:cNvPr id="27809" name="Google Shape;27809;p88"/>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0" name="Google Shape;27810;p88"/>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11" name="Google Shape;27811;p88"/>
          <p:cNvGrpSpPr/>
          <p:nvPr/>
        </p:nvGrpSpPr>
        <p:grpSpPr>
          <a:xfrm>
            <a:off x="6196730" y="1344346"/>
            <a:ext cx="369072" cy="317467"/>
            <a:chOff x="6196730" y="1525346"/>
            <a:chExt cx="369072" cy="317467"/>
          </a:xfrm>
        </p:grpSpPr>
        <p:sp>
          <p:nvSpPr>
            <p:cNvPr id="27812" name="Google Shape;27812;p88"/>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3" name="Google Shape;27813;p88"/>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4" name="Google Shape;27814;p88"/>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15" name="Google Shape;27815;p88"/>
          <p:cNvGrpSpPr/>
          <p:nvPr/>
        </p:nvGrpSpPr>
        <p:grpSpPr>
          <a:xfrm>
            <a:off x="4940592" y="1319690"/>
            <a:ext cx="246558" cy="367161"/>
            <a:chOff x="4940592" y="1500690"/>
            <a:chExt cx="246558" cy="367161"/>
          </a:xfrm>
        </p:grpSpPr>
        <p:sp>
          <p:nvSpPr>
            <p:cNvPr id="27816" name="Google Shape;27816;p88"/>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7" name="Google Shape;27817;p88"/>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8" name="Google Shape;27818;p88"/>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9" name="Google Shape;27819;p88"/>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0" name="Google Shape;27820;p88"/>
          <p:cNvGrpSpPr/>
          <p:nvPr/>
        </p:nvGrpSpPr>
        <p:grpSpPr>
          <a:xfrm>
            <a:off x="7964906" y="1318894"/>
            <a:ext cx="380858" cy="367575"/>
            <a:chOff x="7964906" y="1499894"/>
            <a:chExt cx="380858" cy="367575"/>
          </a:xfrm>
        </p:grpSpPr>
        <p:sp>
          <p:nvSpPr>
            <p:cNvPr id="27821" name="Google Shape;27821;p88"/>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2" name="Google Shape;27822;p88"/>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3" name="Google Shape;27823;p88"/>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24" name="Google Shape;27824;p88"/>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25" name="Google Shape;27825;p88"/>
          <p:cNvGrpSpPr/>
          <p:nvPr/>
        </p:nvGrpSpPr>
        <p:grpSpPr>
          <a:xfrm>
            <a:off x="8007400" y="2721278"/>
            <a:ext cx="285230" cy="355597"/>
            <a:chOff x="8007400" y="2902278"/>
            <a:chExt cx="285230" cy="355597"/>
          </a:xfrm>
        </p:grpSpPr>
        <p:sp>
          <p:nvSpPr>
            <p:cNvPr id="27826" name="Google Shape;27826;p88"/>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7" name="Google Shape;27827;p88"/>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28" name="Google Shape;27828;p88"/>
          <p:cNvGrpSpPr/>
          <p:nvPr/>
        </p:nvGrpSpPr>
        <p:grpSpPr>
          <a:xfrm>
            <a:off x="6219124" y="2721788"/>
            <a:ext cx="318231" cy="355470"/>
            <a:chOff x="6219124" y="2902788"/>
            <a:chExt cx="318231" cy="355470"/>
          </a:xfrm>
        </p:grpSpPr>
        <p:sp>
          <p:nvSpPr>
            <p:cNvPr id="27829" name="Google Shape;27829;p88"/>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0" name="Google Shape;27830;p88"/>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1" name="Google Shape;27831;p88"/>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32" name="Google Shape;27832;p88"/>
          <p:cNvGrpSpPr/>
          <p:nvPr/>
        </p:nvGrpSpPr>
        <p:grpSpPr>
          <a:xfrm>
            <a:off x="4969421" y="2721852"/>
            <a:ext cx="185109" cy="355406"/>
            <a:chOff x="4969421" y="2902852"/>
            <a:chExt cx="185109" cy="355406"/>
          </a:xfrm>
        </p:grpSpPr>
        <p:sp>
          <p:nvSpPr>
            <p:cNvPr id="27833" name="Google Shape;27833;p88"/>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4" name="Google Shape;27834;p88"/>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5" name="Google Shape;27835;p88"/>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6" name="Google Shape;27836;p88"/>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7" name="Google Shape;27837;p88"/>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8" name="Google Shape;27838;p88"/>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39" name="Google Shape;27839;p88"/>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0" name="Google Shape;27840;p88"/>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41" name="Google Shape;27841;p88"/>
          <p:cNvGrpSpPr/>
          <p:nvPr/>
        </p:nvGrpSpPr>
        <p:grpSpPr>
          <a:xfrm>
            <a:off x="6685259" y="2721852"/>
            <a:ext cx="311414" cy="355406"/>
            <a:chOff x="6685259" y="2902852"/>
            <a:chExt cx="311414" cy="355406"/>
          </a:xfrm>
        </p:grpSpPr>
        <p:sp>
          <p:nvSpPr>
            <p:cNvPr id="27842" name="Google Shape;27842;p88"/>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3" name="Google Shape;27843;p88"/>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4" name="Google Shape;27844;p88"/>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5" name="Google Shape;27845;p88"/>
          <p:cNvGrpSpPr/>
          <p:nvPr/>
        </p:nvGrpSpPr>
        <p:grpSpPr>
          <a:xfrm>
            <a:off x="5309250" y="2722170"/>
            <a:ext cx="359579" cy="355852"/>
            <a:chOff x="5309250" y="2903170"/>
            <a:chExt cx="359579" cy="355852"/>
          </a:xfrm>
        </p:grpSpPr>
        <p:sp>
          <p:nvSpPr>
            <p:cNvPr id="27846" name="Google Shape;27846;p88"/>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7" name="Google Shape;27847;p88"/>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8" name="Google Shape;27848;p88"/>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49" name="Google Shape;27849;p88"/>
          <p:cNvGrpSpPr/>
          <p:nvPr/>
        </p:nvGrpSpPr>
        <p:grpSpPr>
          <a:xfrm>
            <a:off x="2199565" y="2240172"/>
            <a:ext cx="312179" cy="353431"/>
            <a:chOff x="2199565" y="2421172"/>
            <a:chExt cx="312179" cy="353431"/>
          </a:xfrm>
        </p:grpSpPr>
        <p:sp>
          <p:nvSpPr>
            <p:cNvPr id="27850" name="Google Shape;27850;p88"/>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1" name="Google Shape;27851;p88"/>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2" name="Google Shape;27852;p88"/>
          <p:cNvGrpSpPr/>
          <p:nvPr/>
        </p:nvGrpSpPr>
        <p:grpSpPr>
          <a:xfrm>
            <a:off x="1750887" y="2244727"/>
            <a:ext cx="320143" cy="343269"/>
            <a:chOff x="1750887" y="2425727"/>
            <a:chExt cx="320143" cy="343269"/>
          </a:xfrm>
        </p:grpSpPr>
        <p:sp>
          <p:nvSpPr>
            <p:cNvPr id="27853" name="Google Shape;27853;p88"/>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4" name="Google Shape;27854;p88"/>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55" name="Google Shape;27855;p88"/>
          <p:cNvGrpSpPr/>
          <p:nvPr/>
        </p:nvGrpSpPr>
        <p:grpSpPr>
          <a:xfrm>
            <a:off x="1298037" y="2244727"/>
            <a:ext cx="338364" cy="342887"/>
            <a:chOff x="1298037" y="2425727"/>
            <a:chExt cx="338364" cy="342887"/>
          </a:xfrm>
        </p:grpSpPr>
        <p:sp>
          <p:nvSpPr>
            <p:cNvPr id="27856" name="Google Shape;27856;p88"/>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7" name="Google Shape;27857;p88"/>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8" name="Google Shape;27858;p88"/>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9" name="Google Shape;27859;p88"/>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60" name="Google Shape;27860;p88"/>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61" name="Google Shape;27861;p88"/>
          <p:cNvGrpSpPr/>
          <p:nvPr/>
        </p:nvGrpSpPr>
        <p:grpSpPr>
          <a:xfrm>
            <a:off x="3974207" y="2248009"/>
            <a:ext cx="320143" cy="338491"/>
            <a:chOff x="3974207" y="2429009"/>
            <a:chExt cx="320143" cy="338491"/>
          </a:xfrm>
        </p:grpSpPr>
        <p:sp>
          <p:nvSpPr>
            <p:cNvPr id="27862" name="Google Shape;27862;p88"/>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3" name="Google Shape;27863;p88"/>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4" name="Google Shape;27864;p88"/>
          <p:cNvGrpSpPr/>
          <p:nvPr/>
        </p:nvGrpSpPr>
        <p:grpSpPr>
          <a:xfrm>
            <a:off x="2623237" y="2250047"/>
            <a:ext cx="355024" cy="332630"/>
            <a:chOff x="2623237" y="2431047"/>
            <a:chExt cx="355024" cy="332630"/>
          </a:xfrm>
        </p:grpSpPr>
        <p:sp>
          <p:nvSpPr>
            <p:cNvPr id="27865" name="Google Shape;27865;p88"/>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6" name="Google Shape;27866;p88"/>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7" name="Google Shape;27867;p88"/>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8" name="Google Shape;27868;p88"/>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69" name="Google Shape;27869;p88"/>
          <p:cNvGrpSpPr/>
          <p:nvPr/>
        </p:nvGrpSpPr>
        <p:grpSpPr>
          <a:xfrm>
            <a:off x="6657194" y="2253073"/>
            <a:ext cx="375507" cy="367925"/>
            <a:chOff x="6657194" y="2434073"/>
            <a:chExt cx="375507" cy="367925"/>
          </a:xfrm>
        </p:grpSpPr>
        <p:sp>
          <p:nvSpPr>
            <p:cNvPr id="27870" name="Google Shape;27870;p88"/>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1" name="Google Shape;27871;p88"/>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2" name="Google Shape;27872;p88"/>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73" name="Google Shape;27873;p88"/>
          <p:cNvGrpSpPr/>
          <p:nvPr/>
        </p:nvGrpSpPr>
        <p:grpSpPr>
          <a:xfrm>
            <a:off x="7101317" y="2260655"/>
            <a:ext cx="367925" cy="352380"/>
            <a:chOff x="7101317" y="2441655"/>
            <a:chExt cx="367925" cy="352380"/>
          </a:xfrm>
        </p:grpSpPr>
        <p:sp>
          <p:nvSpPr>
            <p:cNvPr id="27874" name="Google Shape;27874;p88"/>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5" name="Google Shape;27875;p88"/>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76" name="Google Shape;27876;p88"/>
          <p:cNvGrpSpPr/>
          <p:nvPr/>
        </p:nvGrpSpPr>
        <p:grpSpPr>
          <a:xfrm>
            <a:off x="5756399" y="2253456"/>
            <a:ext cx="367925" cy="367161"/>
            <a:chOff x="5756399" y="2434456"/>
            <a:chExt cx="367925" cy="367161"/>
          </a:xfrm>
        </p:grpSpPr>
        <p:sp>
          <p:nvSpPr>
            <p:cNvPr id="27877" name="Google Shape;27877;p88"/>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8" name="Google Shape;27878;p88"/>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9" name="Google Shape;27879;p88"/>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0" name="Google Shape;27880;p88"/>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1" name="Google Shape;27881;p88"/>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2" name="Google Shape;27882;p88"/>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3" name="Google Shape;27883;p88"/>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84" name="Google Shape;27884;p88"/>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5" name="Google Shape;27885;p88"/>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886" name="Google Shape;27886;p88"/>
          <p:cNvGrpSpPr/>
          <p:nvPr/>
        </p:nvGrpSpPr>
        <p:grpSpPr>
          <a:xfrm>
            <a:off x="7964906" y="2253073"/>
            <a:ext cx="373627" cy="367925"/>
            <a:chOff x="7964906" y="2434073"/>
            <a:chExt cx="373627" cy="367925"/>
          </a:xfrm>
        </p:grpSpPr>
        <p:sp>
          <p:nvSpPr>
            <p:cNvPr id="27887" name="Google Shape;27887;p88"/>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8" name="Google Shape;27888;p88"/>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889" name="Google Shape;27889;p88"/>
          <p:cNvGrpSpPr/>
          <p:nvPr/>
        </p:nvGrpSpPr>
        <p:grpSpPr>
          <a:xfrm>
            <a:off x="6194086" y="2256737"/>
            <a:ext cx="369837" cy="360471"/>
            <a:chOff x="6194086" y="2437737"/>
            <a:chExt cx="369837" cy="360471"/>
          </a:xfrm>
        </p:grpSpPr>
        <p:sp>
          <p:nvSpPr>
            <p:cNvPr id="27890" name="Google Shape;27890;p88"/>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1" name="Google Shape;27891;p88"/>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92" name="Google Shape;27892;p88"/>
          <p:cNvSpPr txBox="1"/>
          <p:nvPr/>
        </p:nvSpPr>
        <p:spPr>
          <a:xfrm>
            <a:off x="849675"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27893" name="Google Shape;27893;p88"/>
          <p:cNvSpPr txBox="1"/>
          <p:nvPr/>
        </p:nvSpPr>
        <p:spPr>
          <a:xfrm>
            <a:off x="4858400" y="511017"/>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21" name="Shape 18621"/>
        <p:cNvGrpSpPr/>
        <p:nvPr/>
      </p:nvGrpSpPr>
      <p:grpSpPr>
        <a:xfrm>
          <a:off x="0" y="0"/>
          <a:ext cx="0" cy="0"/>
          <a:chOff x="0" y="0"/>
          <a:chExt cx="0" cy="0"/>
        </a:xfrm>
      </p:grpSpPr>
      <p:sp>
        <p:nvSpPr>
          <p:cNvPr id="18622" name="Google Shape;18622;p44"/>
          <p:cNvSpPr txBox="1"/>
          <p:nvPr>
            <p:ph type="title"/>
          </p:nvPr>
        </p:nvSpPr>
        <p:spPr>
          <a:xfrm>
            <a:off x="1530675" y="2211300"/>
            <a:ext cx="6082500" cy="1386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NAME OF</a:t>
            </a:r>
            <a:endParaRPr/>
          </a:p>
          <a:p>
            <a:pPr indent="0" lvl="0" marL="0" rtl="0" algn="ctr">
              <a:spcBef>
                <a:spcPts val="0"/>
              </a:spcBef>
              <a:spcAft>
                <a:spcPts val="0"/>
              </a:spcAft>
              <a:buNone/>
            </a:pPr>
            <a:r>
              <a:rPr lang="en"/>
              <a:t>THE SECTION</a:t>
            </a:r>
            <a:endParaRPr/>
          </a:p>
        </p:txBody>
      </p:sp>
      <p:sp>
        <p:nvSpPr>
          <p:cNvPr id="18623" name="Google Shape;18623;p44"/>
          <p:cNvSpPr txBox="1"/>
          <p:nvPr>
            <p:ph idx="2" type="title"/>
          </p:nvPr>
        </p:nvSpPr>
        <p:spPr>
          <a:xfrm>
            <a:off x="3939975" y="1267375"/>
            <a:ext cx="1263900" cy="841800"/>
          </a:xfrm>
          <a:prstGeom prst="rect">
            <a:avLst/>
          </a:prstGeom>
          <a:gradFill>
            <a:gsLst>
              <a:gs pos="0">
                <a:srgbClr val="42FFFF"/>
              </a:gs>
              <a:gs pos="100000">
                <a:srgbClr val="07B8B8"/>
              </a:gs>
            </a:gsLst>
            <a:lin ang="5400012" scaled="0"/>
          </a:gradFill>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8624" name="Google Shape;18624;p44"/>
          <p:cNvSpPr txBox="1"/>
          <p:nvPr>
            <p:ph idx="1" type="subTitle"/>
          </p:nvPr>
        </p:nvSpPr>
        <p:spPr>
          <a:xfrm>
            <a:off x="1530675" y="3699725"/>
            <a:ext cx="6082500" cy="443100"/>
          </a:xfrm>
          <a:prstGeom prst="rect">
            <a:avLst/>
          </a:prstGeom>
          <a:gradFill>
            <a:gsLst>
              <a:gs pos="0">
                <a:srgbClr val="42FFFF"/>
              </a:gs>
              <a:gs pos="100000">
                <a:srgbClr val="07B8B8"/>
              </a:gs>
            </a:gsLst>
            <a:lin ang="5400012" scaled="0"/>
          </a:gradFill>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18625" name="Google Shape;18625;p44"/>
          <p:cNvSpPr txBox="1"/>
          <p:nvPr>
            <p:ph idx="3" type="ctrTitle"/>
          </p:nvPr>
        </p:nvSpPr>
        <p:spPr>
          <a:xfrm>
            <a:off x="618490" y="257925"/>
            <a:ext cx="1877100" cy="239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SLIDESGO.COM</a:t>
            </a:r>
            <a:endParaRPr/>
          </a:p>
        </p:txBody>
      </p:sp>
      <p:sp>
        <p:nvSpPr>
          <p:cNvPr id="18626" name="Google Shape;18626;p44"/>
          <p:cNvSpPr txBox="1"/>
          <p:nvPr>
            <p:ph idx="4" type="ctrTitle"/>
          </p:nvPr>
        </p:nvSpPr>
        <p:spPr>
          <a:xfrm>
            <a:off x="6348285" y="257925"/>
            <a:ext cx="2177100" cy="239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MARKETING CONFERENCE</a:t>
            </a:r>
            <a:endParaRPr/>
          </a:p>
        </p:txBody>
      </p:sp>
      <p:sp>
        <p:nvSpPr>
          <p:cNvPr id="18627" name="Google Shape;18627;p44"/>
          <p:cNvSpPr/>
          <p:nvPr/>
        </p:nvSpPr>
        <p:spPr>
          <a:xfrm>
            <a:off x="593351" y="29475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44"/>
          <p:cNvSpPr/>
          <p:nvPr/>
        </p:nvSpPr>
        <p:spPr>
          <a:xfrm>
            <a:off x="8262501" y="852549"/>
            <a:ext cx="336543" cy="336541"/>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44"/>
          <p:cNvSpPr/>
          <p:nvPr/>
        </p:nvSpPr>
        <p:spPr>
          <a:xfrm>
            <a:off x="2076699" y="949373"/>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76A28"/>
              </a:gs>
              <a:gs pos="100000">
                <a:srgbClr val="F4C5B1"/>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44"/>
          <p:cNvSpPr/>
          <p:nvPr/>
        </p:nvSpPr>
        <p:spPr>
          <a:xfrm>
            <a:off x="987074" y="427611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93C47D"/>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44"/>
          <p:cNvSpPr/>
          <p:nvPr/>
        </p:nvSpPr>
        <p:spPr>
          <a:xfrm>
            <a:off x="593349" y="852561"/>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chemeClr val="accent3"/>
              </a:gs>
              <a:gs pos="100000">
                <a:srgbClr val="00FFFF"/>
              </a:gs>
            </a:gsLst>
            <a:path path="circle">
              <a:fillToRect b="0%" l="0%" r="100%" t="100%"/>
            </a:path>
            <a:tileRect b="-100%" l="-100%" r="0%" t="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44"/>
          <p:cNvSpPr/>
          <p:nvPr/>
        </p:nvSpPr>
        <p:spPr>
          <a:xfrm>
            <a:off x="7905274" y="2784586"/>
            <a:ext cx="239740" cy="239739"/>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C27BA0"/>
              </a:gs>
              <a:gs pos="100000">
                <a:srgbClr val="F4C5B1"/>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897" name="Shape 27897"/>
        <p:cNvGrpSpPr/>
        <p:nvPr/>
      </p:nvGrpSpPr>
      <p:grpSpPr>
        <a:xfrm>
          <a:off x="0" y="0"/>
          <a:ext cx="0" cy="0"/>
          <a:chOff x="0" y="0"/>
          <a:chExt cx="0" cy="0"/>
        </a:xfrm>
      </p:grpSpPr>
      <p:grpSp>
        <p:nvGrpSpPr>
          <p:cNvPr id="27898" name="Google Shape;27898;p89"/>
          <p:cNvGrpSpPr/>
          <p:nvPr/>
        </p:nvGrpSpPr>
        <p:grpSpPr>
          <a:xfrm>
            <a:off x="3122257" y="1334344"/>
            <a:ext cx="294850" cy="349434"/>
            <a:chOff x="3122257" y="1508594"/>
            <a:chExt cx="294850" cy="349434"/>
          </a:xfrm>
        </p:grpSpPr>
        <p:sp>
          <p:nvSpPr>
            <p:cNvPr id="27899" name="Google Shape;27899;p89"/>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0" name="Google Shape;27900;p89"/>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1" name="Google Shape;27901;p89"/>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2" name="Google Shape;27902;p89"/>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3" name="Google Shape;27903;p89"/>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04" name="Google Shape;27904;p89"/>
          <p:cNvGrpSpPr/>
          <p:nvPr/>
        </p:nvGrpSpPr>
        <p:grpSpPr>
          <a:xfrm>
            <a:off x="910723" y="1333962"/>
            <a:ext cx="251660" cy="350166"/>
            <a:chOff x="910723" y="1508212"/>
            <a:chExt cx="251660" cy="350166"/>
          </a:xfrm>
        </p:grpSpPr>
        <p:sp>
          <p:nvSpPr>
            <p:cNvPr id="27905" name="Google Shape;27905;p89"/>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6" name="Google Shape;27906;p89"/>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7" name="Google Shape;27907;p89"/>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8" name="Google Shape;27908;p89"/>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9" name="Google Shape;27909;p89"/>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0" name="Google Shape;27910;p89"/>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1" name="Google Shape;27911;p89"/>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2" name="Google Shape;27912;p89"/>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3" name="Google Shape;27913;p89"/>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4" name="Google Shape;27914;p89"/>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5" name="Google Shape;27915;p89"/>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6" name="Google Shape;27916;p89"/>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7" name="Google Shape;27917;p89"/>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8" name="Google Shape;27918;p89"/>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9" name="Google Shape;27919;p89"/>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0" name="Google Shape;27920;p89"/>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1" name="Google Shape;27921;p89"/>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2" name="Google Shape;27922;p89"/>
          <p:cNvGrpSpPr/>
          <p:nvPr/>
        </p:nvGrpSpPr>
        <p:grpSpPr>
          <a:xfrm>
            <a:off x="1308631" y="1333580"/>
            <a:ext cx="350166" cy="350198"/>
            <a:chOff x="1308631" y="1507830"/>
            <a:chExt cx="350166" cy="350198"/>
          </a:xfrm>
        </p:grpSpPr>
        <p:sp>
          <p:nvSpPr>
            <p:cNvPr id="27923" name="Google Shape;27923;p89"/>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4" name="Google Shape;27924;p89"/>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5" name="Google Shape;27925;p89"/>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6" name="Google Shape;27926;p89"/>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27" name="Google Shape;27927;p89"/>
          <p:cNvGrpSpPr/>
          <p:nvPr/>
        </p:nvGrpSpPr>
        <p:grpSpPr>
          <a:xfrm>
            <a:off x="1756921" y="1335489"/>
            <a:ext cx="345997" cy="345997"/>
            <a:chOff x="1756921" y="1509739"/>
            <a:chExt cx="345997" cy="345997"/>
          </a:xfrm>
        </p:grpSpPr>
        <p:sp>
          <p:nvSpPr>
            <p:cNvPr id="27928" name="Google Shape;27928;p89"/>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9" name="Google Shape;27929;p89"/>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0" name="Google Shape;27930;p89"/>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1" name="Google Shape;27931;p89"/>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2" name="Google Shape;27932;p89"/>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3" name="Google Shape;27933;p89"/>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4" name="Google Shape;27934;p89"/>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5" name="Google Shape;27935;p89"/>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6" name="Google Shape;27936;p89"/>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7" name="Google Shape;27937;p89"/>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8" name="Google Shape;27938;p89"/>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9" name="Google Shape;27939;p89"/>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0" name="Google Shape;27940;p89"/>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1" name="Google Shape;27941;p89"/>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2" name="Google Shape;27942;p89"/>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3" name="Google Shape;27943;p89"/>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4" name="Google Shape;27944;p89"/>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45" name="Google Shape;27945;p89"/>
          <p:cNvGrpSpPr/>
          <p:nvPr/>
        </p:nvGrpSpPr>
        <p:grpSpPr>
          <a:xfrm>
            <a:off x="2216956" y="1336253"/>
            <a:ext cx="318721" cy="345615"/>
            <a:chOff x="2216956" y="1510503"/>
            <a:chExt cx="318721" cy="345615"/>
          </a:xfrm>
        </p:grpSpPr>
        <p:sp>
          <p:nvSpPr>
            <p:cNvPr id="27946" name="Google Shape;27946;p89"/>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7" name="Google Shape;27947;p89"/>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8" name="Google Shape;27948;p89"/>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9" name="Google Shape;27949;p89"/>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0" name="Google Shape;27950;p89"/>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1" name="Google Shape;27951;p89"/>
          <p:cNvGrpSpPr/>
          <p:nvPr/>
        </p:nvGrpSpPr>
        <p:grpSpPr>
          <a:xfrm>
            <a:off x="3988156" y="1394211"/>
            <a:ext cx="349052" cy="230049"/>
            <a:chOff x="3988156" y="1568461"/>
            <a:chExt cx="349052" cy="230049"/>
          </a:xfrm>
        </p:grpSpPr>
        <p:sp>
          <p:nvSpPr>
            <p:cNvPr id="27952" name="Google Shape;27952;p89"/>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3" name="Google Shape;27953;p89"/>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4" name="Google Shape;27954;p89"/>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5" name="Google Shape;27955;p89"/>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6" name="Google Shape;27956;p89"/>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7" name="Google Shape;27957;p89"/>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8" name="Google Shape;27958;p89"/>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9" name="Google Shape;27959;p89"/>
          <p:cNvGrpSpPr/>
          <p:nvPr/>
        </p:nvGrpSpPr>
        <p:grpSpPr>
          <a:xfrm>
            <a:off x="2633037" y="1325623"/>
            <a:ext cx="379002" cy="366112"/>
            <a:chOff x="2633037" y="1499873"/>
            <a:chExt cx="379002" cy="366112"/>
          </a:xfrm>
        </p:grpSpPr>
        <p:sp>
          <p:nvSpPr>
            <p:cNvPr id="27960" name="Google Shape;27960;p89"/>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1" name="Google Shape;27961;p89"/>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2" name="Google Shape;27962;p89"/>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3" name="Google Shape;27963;p89"/>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4" name="Google Shape;27964;p89"/>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5" name="Google Shape;27965;p89"/>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66" name="Google Shape;27966;p89"/>
          <p:cNvGrpSpPr/>
          <p:nvPr/>
        </p:nvGrpSpPr>
        <p:grpSpPr>
          <a:xfrm>
            <a:off x="6675256" y="1341919"/>
            <a:ext cx="327823" cy="357009"/>
            <a:chOff x="6675256" y="1516169"/>
            <a:chExt cx="327823" cy="357009"/>
          </a:xfrm>
        </p:grpSpPr>
        <p:sp>
          <p:nvSpPr>
            <p:cNvPr id="27967" name="Google Shape;27967;p89"/>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8" name="Google Shape;27968;p89"/>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9" name="Google Shape;27969;p89"/>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0" name="Google Shape;27970;p89"/>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1" name="Google Shape;27971;p89"/>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2" name="Google Shape;27972;p89"/>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3" name="Google Shape;27973;p89"/>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4" name="Google Shape;27974;p89"/>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5" name="Google Shape;27975;p89"/>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6" name="Google Shape;27976;p89"/>
          <p:cNvGrpSpPr/>
          <p:nvPr/>
        </p:nvGrpSpPr>
        <p:grpSpPr>
          <a:xfrm>
            <a:off x="8020159" y="1342301"/>
            <a:ext cx="300897" cy="356627"/>
            <a:chOff x="8020159" y="1516551"/>
            <a:chExt cx="300897" cy="356627"/>
          </a:xfrm>
        </p:grpSpPr>
        <p:sp>
          <p:nvSpPr>
            <p:cNvPr id="27977" name="Google Shape;27977;p89"/>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8" name="Google Shape;27978;p89"/>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9" name="Google Shape;27979;p89"/>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0" name="Google Shape;27980;p89"/>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1" name="Google Shape;27981;p89"/>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2" name="Google Shape;27982;p89"/>
          <p:cNvGrpSpPr/>
          <p:nvPr/>
        </p:nvGrpSpPr>
        <p:grpSpPr>
          <a:xfrm>
            <a:off x="5377363" y="1341919"/>
            <a:ext cx="257357" cy="356627"/>
            <a:chOff x="5377363" y="1516169"/>
            <a:chExt cx="257357" cy="356627"/>
          </a:xfrm>
        </p:grpSpPr>
        <p:sp>
          <p:nvSpPr>
            <p:cNvPr id="27983" name="Google Shape;27983;p89"/>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4" name="Google Shape;27984;p89"/>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5" name="Google Shape;27985;p89"/>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6" name="Google Shape;27986;p89"/>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7" name="Google Shape;27987;p89"/>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8" name="Google Shape;27988;p89"/>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9" name="Google Shape;27989;p89"/>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0" name="Google Shape;27990;p89"/>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1" name="Google Shape;27991;p89"/>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2" name="Google Shape;27992;p89"/>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3" name="Google Shape;27993;p89"/>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4" name="Google Shape;27994;p89"/>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5" name="Google Shape;27995;p89"/>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6" name="Google Shape;27996;p89"/>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7" name="Google Shape;27997;p89"/>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8" name="Google Shape;27998;p89"/>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9" name="Google Shape;27999;p89"/>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0" name="Google Shape;28000;p89"/>
          <p:cNvGrpSpPr/>
          <p:nvPr/>
        </p:nvGrpSpPr>
        <p:grpSpPr>
          <a:xfrm>
            <a:off x="4880567" y="1361620"/>
            <a:ext cx="356245" cy="317607"/>
            <a:chOff x="4880567" y="1535870"/>
            <a:chExt cx="356245" cy="317607"/>
          </a:xfrm>
        </p:grpSpPr>
        <p:sp>
          <p:nvSpPr>
            <p:cNvPr id="28001" name="Google Shape;28001;p89"/>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2" name="Google Shape;28002;p89"/>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3" name="Google Shape;28003;p89"/>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4" name="Google Shape;28004;p89"/>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5" name="Google Shape;28005;p89"/>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06" name="Google Shape;28006;p89"/>
          <p:cNvGrpSpPr/>
          <p:nvPr/>
        </p:nvGrpSpPr>
        <p:grpSpPr>
          <a:xfrm>
            <a:off x="5771483" y="1341537"/>
            <a:ext cx="357359" cy="357391"/>
            <a:chOff x="5771483" y="1515787"/>
            <a:chExt cx="357359" cy="357391"/>
          </a:xfrm>
        </p:grpSpPr>
        <p:sp>
          <p:nvSpPr>
            <p:cNvPr id="28007" name="Google Shape;28007;p89"/>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8" name="Google Shape;28008;p89"/>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9" name="Google Shape;28009;p89"/>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0" name="Google Shape;28010;p89"/>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1" name="Google Shape;28011;p89"/>
          <p:cNvGrpSpPr/>
          <p:nvPr/>
        </p:nvGrpSpPr>
        <p:grpSpPr>
          <a:xfrm>
            <a:off x="7121669" y="1359360"/>
            <a:ext cx="321362" cy="321362"/>
            <a:chOff x="7121669" y="1533610"/>
            <a:chExt cx="321362" cy="321362"/>
          </a:xfrm>
        </p:grpSpPr>
        <p:sp>
          <p:nvSpPr>
            <p:cNvPr id="28012" name="Google Shape;28012;p89"/>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3" name="Google Shape;28013;p89"/>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4" name="Google Shape;28014;p89"/>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5" name="Google Shape;28015;p89"/>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16" name="Google Shape;28016;p89"/>
          <p:cNvGrpSpPr/>
          <p:nvPr/>
        </p:nvGrpSpPr>
        <p:grpSpPr>
          <a:xfrm>
            <a:off x="7562766" y="1340614"/>
            <a:ext cx="327059" cy="360192"/>
            <a:chOff x="7562766" y="1514864"/>
            <a:chExt cx="327059" cy="360192"/>
          </a:xfrm>
        </p:grpSpPr>
        <p:sp>
          <p:nvSpPr>
            <p:cNvPr id="28017" name="Google Shape;28017;p89"/>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8" name="Google Shape;28018;p89"/>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9" name="Google Shape;28019;p89"/>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0" name="Google Shape;28020;p89"/>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21" name="Google Shape;28021;p89"/>
          <p:cNvGrpSpPr/>
          <p:nvPr/>
        </p:nvGrpSpPr>
        <p:grpSpPr>
          <a:xfrm>
            <a:off x="6221229" y="1324423"/>
            <a:ext cx="361636" cy="362183"/>
            <a:chOff x="6259175" y="1559008"/>
            <a:chExt cx="271743" cy="272093"/>
          </a:xfrm>
        </p:grpSpPr>
        <p:sp>
          <p:nvSpPr>
            <p:cNvPr id="28022" name="Google Shape;28022;p89"/>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3" name="Google Shape;28023;p89"/>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4" name="Google Shape;28024;p89"/>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5" name="Google Shape;28025;p89"/>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6" name="Google Shape;28026;p89"/>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7" name="Google Shape;28027;p89"/>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8" name="Google Shape;28028;p89"/>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9" name="Google Shape;28029;p89"/>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0" name="Google Shape;28030;p89"/>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1" name="Google Shape;28031;p89"/>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2" name="Google Shape;28032;p89"/>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3" name="Google Shape;28033;p89"/>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4" name="Google Shape;28034;p89"/>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5" name="Google Shape;28035;p89"/>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6" name="Google Shape;28036;p89"/>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7" name="Google Shape;28037;p89"/>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8" name="Google Shape;28038;p89"/>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9" name="Google Shape;28039;p89"/>
          <p:cNvGrpSpPr/>
          <p:nvPr/>
        </p:nvGrpSpPr>
        <p:grpSpPr>
          <a:xfrm>
            <a:off x="6671087" y="1835054"/>
            <a:ext cx="332757" cy="281833"/>
            <a:chOff x="6671087" y="2009304"/>
            <a:chExt cx="332757" cy="281833"/>
          </a:xfrm>
        </p:grpSpPr>
        <p:sp>
          <p:nvSpPr>
            <p:cNvPr id="28040" name="Google Shape;28040;p89"/>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1" name="Google Shape;28041;p89"/>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42" name="Google Shape;28042;p89"/>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43" name="Google Shape;28043;p89"/>
          <p:cNvGrpSpPr/>
          <p:nvPr/>
        </p:nvGrpSpPr>
        <p:grpSpPr>
          <a:xfrm>
            <a:off x="2201806" y="1802335"/>
            <a:ext cx="349784" cy="349434"/>
            <a:chOff x="2201806" y="1976585"/>
            <a:chExt cx="349784" cy="349434"/>
          </a:xfrm>
        </p:grpSpPr>
        <p:sp>
          <p:nvSpPr>
            <p:cNvPr id="28044" name="Google Shape;28044;p89"/>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5" name="Google Shape;28045;p89"/>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6" name="Google Shape;28046;p89"/>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7" name="Google Shape;28047;p89"/>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48" name="Google Shape;28048;p89"/>
          <p:cNvGrpSpPr/>
          <p:nvPr/>
        </p:nvGrpSpPr>
        <p:grpSpPr>
          <a:xfrm>
            <a:off x="3094217" y="1802335"/>
            <a:ext cx="350198" cy="350548"/>
            <a:chOff x="3094217" y="1976585"/>
            <a:chExt cx="350198" cy="350548"/>
          </a:xfrm>
        </p:grpSpPr>
        <p:sp>
          <p:nvSpPr>
            <p:cNvPr id="28049" name="Google Shape;28049;p89"/>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0" name="Google Shape;28050;p89"/>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1" name="Google Shape;28051;p89"/>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2" name="Google Shape;28052;p89"/>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3" name="Google Shape;28053;p89"/>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4" name="Google Shape;28054;p89"/>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5" name="Google Shape;28055;p89"/>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6" name="Google Shape;28056;p89"/>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7" name="Google Shape;28057;p89"/>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8" name="Google Shape;28058;p89"/>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9" name="Google Shape;28059;p89"/>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0" name="Google Shape;28060;p89"/>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1" name="Google Shape;28061;p89"/>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62" name="Google Shape;28062;p89"/>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63" name="Google Shape;28063;p89"/>
          <p:cNvGrpSpPr/>
          <p:nvPr/>
        </p:nvGrpSpPr>
        <p:grpSpPr>
          <a:xfrm>
            <a:off x="3979435" y="1802335"/>
            <a:ext cx="345265" cy="349848"/>
            <a:chOff x="3979435" y="1976585"/>
            <a:chExt cx="345265" cy="349848"/>
          </a:xfrm>
        </p:grpSpPr>
        <p:sp>
          <p:nvSpPr>
            <p:cNvPr id="28064" name="Google Shape;28064;p89"/>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5" name="Google Shape;28065;p89"/>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6" name="Google Shape;28066;p89"/>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7" name="Google Shape;28067;p89"/>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8" name="Google Shape;28068;p89"/>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9" name="Google Shape;28069;p89"/>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0" name="Google Shape;28070;p89"/>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1" name="Google Shape;28071;p89"/>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2" name="Google Shape;28072;p89"/>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3" name="Google Shape;28073;p89"/>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4" name="Google Shape;28074;p89"/>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5" name="Google Shape;28075;p89"/>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6" name="Google Shape;28076;p89"/>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7" name="Google Shape;28077;p89"/>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8" name="Google Shape;28078;p89"/>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9" name="Google Shape;28079;p89"/>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0" name="Google Shape;28080;p89"/>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81" name="Google Shape;28081;p89"/>
          <p:cNvGrpSpPr/>
          <p:nvPr/>
        </p:nvGrpSpPr>
        <p:grpSpPr>
          <a:xfrm>
            <a:off x="3541011" y="1334344"/>
            <a:ext cx="350166" cy="349434"/>
            <a:chOff x="3541011" y="1508594"/>
            <a:chExt cx="350166" cy="349434"/>
          </a:xfrm>
        </p:grpSpPr>
        <p:sp>
          <p:nvSpPr>
            <p:cNvPr id="28082" name="Google Shape;28082;p89"/>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3" name="Google Shape;28083;p89"/>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4" name="Google Shape;28084;p89"/>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5" name="Google Shape;28085;p89"/>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6" name="Google Shape;28086;p89"/>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7" name="Google Shape;28087;p89"/>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8" name="Google Shape;28088;p89"/>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9" name="Google Shape;28089;p89"/>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0" name="Google Shape;28090;p89"/>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1" name="Google Shape;28091;p89"/>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2" name="Google Shape;28092;p89"/>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3" name="Google Shape;28093;p89"/>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4" name="Google Shape;28094;p89"/>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5" name="Google Shape;28095;p89"/>
          <p:cNvGrpSpPr/>
          <p:nvPr/>
        </p:nvGrpSpPr>
        <p:grpSpPr>
          <a:xfrm>
            <a:off x="3576626" y="1801571"/>
            <a:ext cx="284251" cy="351694"/>
            <a:chOff x="3576626" y="1975821"/>
            <a:chExt cx="284251" cy="351694"/>
          </a:xfrm>
        </p:grpSpPr>
        <p:sp>
          <p:nvSpPr>
            <p:cNvPr id="28096" name="Google Shape;28096;p89"/>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7" name="Google Shape;28097;p89"/>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8" name="Google Shape;28098;p89"/>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9" name="Google Shape;28099;p89"/>
          <p:cNvGrpSpPr/>
          <p:nvPr/>
        </p:nvGrpSpPr>
        <p:grpSpPr>
          <a:xfrm>
            <a:off x="2722090" y="2715912"/>
            <a:ext cx="238770" cy="371841"/>
            <a:chOff x="2722090" y="2890162"/>
            <a:chExt cx="238770" cy="371841"/>
          </a:xfrm>
        </p:grpSpPr>
        <p:sp>
          <p:nvSpPr>
            <p:cNvPr id="28100" name="Google Shape;28100;p89"/>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1" name="Google Shape;28101;p89"/>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2" name="Google Shape;28102;p89"/>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03" name="Google Shape;28103;p89"/>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04" name="Google Shape;28104;p89"/>
          <p:cNvGrpSpPr/>
          <p:nvPr/>
        </p:nvGrpSpPr>
        <p:grpSpPr>
          <a:xfrm>
            <a:off x="6216367" y="1795906"/>
            <a:ext cx="361147" cy="361147"/>
            <a:chOff x="6216367" y="1970156"/>
            <a:chExt cx="361147" cy="361147"/>
          </a:xfrm>
        </p:grpSpPr>
        <p:sp>
          <p:nvSpPr>
            <p:cNvPr id="28105" name="Google Shape;28105;p89"/>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6" name="Google Shape;28106;p89"/>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7" name="Google Shape;28107;p89"/>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8" name="Google Shape;28108;p89"/>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09" name="Google Shape;28109;p89"/>
          <p:cNvGrpSpPr/>
          <p:nvPr/>
        </p:nvGrpSpPr>
        <p:grpSpPr>
          <a:xfrm>
            <a:off x="1289311" y="2751972"/>
            <a:ext cx="408156" cy="299783"/>
            <a:chOff x="1289311" y="2926222"/>
            <a:chExt cx="408156" cy="299783"/>
          </a:xfrm>
        </p:grpSpPr>
        <p:sp>
          <p:nvSpPr>
            <p:cNvPr id="28110" name="Google Shape;28110;p89"/>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1" name="Google Shape;28111;p89"/>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12" name="Google Shape;28112;p89"/>
          <p:cNvGrpSpPr/>
          <p:nvPr/>
        </p:nvGrpSpPr>
        <p:grpSpPr>
          <a:xfrm>
            <a:off x="7978465" y="1795142"/>
            <a:ext cx="361147" cy="360797"/>
            <a:chOff x="7978465" y="1969392"/>
            <a:chExt cx="361147" cy="360797"/>
          </a:xfrm>
        </p:grpSpPr>
        <p:sp>
          <p:nvSpPr>
            <p:cNvPr id="28113" name="Google Shape;28113;p89"/>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4" name="Google Shape;28114;p89"/>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5" name="Google Shape;28115;p89"/>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6" name="Google Shape;28116;p89"/>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7" name="Google Shape;28117;p89"/>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8" name="Google Shape;28118;p89"/>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9" name="Google Shape;28119;p89"/>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0" name="Google Shape;28120;p89"/>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1" name="Google Shape;28121;p89"/>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22" name="Google Shape;28122;p89"/>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23" name="Google Shape;28123;p89"/>
          <p:cNvGrpSpPr/>
          <p:nvPr/>
        </p:nvGrpSpPr>
        <p:grpSpPr>
          <a:xfrm>
            <a:off x="854261" y="2734563"/>
            <a:ext cx="377474" cy="335748"/>
            <a:chOff x="854261" y="2908813"/>
            <a:chExt cx="377474" cy="335748"/>
          </a:xfrm>
        </p:grpSpPr>
        <p:sp>
          <p:nvSpPr>
            <p:cNvPr id="28124" name="Google Shape;28124;p89"/>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5" name="Google Shape;28125;p89"/>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6" name="Google Shape;28126;p89"/>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7" name="Google Shape;28127;p89"/>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8" name="Google Shape;28128;p89"/>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9" name="Google Shape;28129;p89"/>
          <p:cNvGrpSpPr/>
          <p:nvPr/>
        </p:nvGrpSpPr>
        <p:grpSpPr>
          <a:xfrm>
            <a:off x="1749728" y="2720527"/>
            <a:ext cx="386927" cy="363438"/>
            <a:chOff x="1749728" y="2894777"/>
            <a:chExt cx="386927" cy="363438"/>
          </a:xfrm>
        </p:grpSpPr>
        <p:sp>
          <p:nvSpPr>
            <p:cNvPr id="28130" name="Google Shape;28130;p89"/>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1" name="Google Shape;28131;p89"/>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2" name="Google Shape;28132;p89"/>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3" name="Google Shape;28133;p89"/>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4" name="Google Shape;28134;p89"/>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5" name="Google Shape;28135;p89"/>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6" name="Google Shape;28136;p89"/>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37" name="Google Shape;28137;p89"/>
          <p:cNvGrpSpPr/>
          <p:nvPr/>
        </p:nvGrpSpPr>
        <p:grpSpPr>
          <a:xfrm>
            <a:off x="7098912" y="1795142"/>
            <a:ext cx="359651" cy="361560"/>
            <a:chOff x="7098912" y="1969392"/>
            <a:chExt cx="359651" cy="361560"/>
          </a:xfrm>
        </p:grpSpPr>
        <p:sp>
          <p:nvSpPr>
            <p:cNvPr id="28138" name="Google Shape;28138;p89"/>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9" name="Google Shape;28139;p89"/>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0" name="Google Shape;28140;p89"/>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1" name="Google Shape;28141;p89"/>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2" name="Google Shape;28142;p89"/>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3" name="Google Shape;28143;p89"/>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4" name="Google Shape;28144;p89"/>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5" name="Google Shape;28145;p89"/>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6" name="Google Shape;28146;p89"/>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7" name="Google Shape;28147;p89"/>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8" name="Google Shape;28148;p89"/>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9" name="Google Shape;28149;p89"/>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0" name="Google Shape;28150;p89"/>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51" name="Google Shape;28151;p89"/>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52" name="Google Shape;28152;p89"/>
          <p:cNvGrpSpPr/>
          <p:nvPr/>
        </p:nvGrpSpPr>
        <p:grpSpPr>
          <a:xfrm>
            <a:off x="5352728" y="1815989"/>
            <a:ext cx="327091" cy="322508"/>
            <a:chOff x="5352728" y="1990239"/>
            <a:chExt cx="327091" cy="322508"/>
          </a:xfrm>
        </p:grpSpPr>
        <p:sp>
          <p:nvSpPr>
            <p:cNvPr id="28153" name="Google Shape;28153;p89"/>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4" name="Google Shape;28154;p89"/>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5" name="Google Shape;28155;p89"/>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56" name="Google Shape;28156;p89"/>
          <p:cNvGrpSpPr/>
          <p:nvPr/>
        </p:nvGrpSpPr>
        <p:grpSpPr>
          <a:xfrm>
            <a:off x="7538896" y="1795906"/>
            <a:ext cx="361147" cy="361529"/>
            <a:chOff x="7538896" y="1970156"/>
            <a:chExt cx="361147" cy="361529"/>
          </a:xfrm>
        </p:grpSpPr>
        <p:sp>
          <p:nvSpPr>
            <p:cNvPr id="28157" name="Google Shape;28157;p89"/>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8" name="Google Shape;28158;p89"/>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9" name="Google Shape;28159;p89"/>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0" name="Google Shape;28160;p89"/>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1" name="Google Shape;28161;p89"/>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2" name="Google Shape;28162;p89"/>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3" name="Google Shape;28163;p89"/>
          <p:cNvGrpSpPr/>
          <p:nvPr/>
        </p:nvGrpSpPr>
        <p:grpSpPr>
          <a:xfrm>
            <a:off x="4896099" y="1796670"/>
            <a:ext cx="358155" cy="358123"/>
            <a:chOff x="4896099" y="1970920"/>
            <a:chExt cx="358155" cy="358123"/>
          </a:xfrm>
        </p:grpSpPr>
        <p:sp>
          <p:nvSpPr>
            <p:cNvPr id="28164" name="Google Shape;28164;p89"/>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5" name="Google Shape;28165;p89"/>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6" name="Google Shape;28166;p89"/>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7" name="Google Shape;28167;p89"/>
          <p:cNvGrpSpPr/>
          <p:nvPr/>
        </p:nvGrpSpPr>
        <p:grpSpPr>
          <a:xfrm>
            <a:off x="4048787" y="2802769"/>
            <a:ext cx="283488" cy="198604"/>
            <a:chOff x="4048787" y="2977019"/>
            <a:chExt cx="283488" cy="198604"/>
          </a:xfrm>
        </p:grpSpPr>
        <p:sp>
          <p:nvSpPr>
            <p:cNvPr id="28168" name="Google Shape;28168;p89"/>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9" name="Google Shape;28169;p89"/>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0" name="Google Shape;28170;p89"/>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1" name="Google Shape;28171;p89"/>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2" name="Google Shape;28172;p89"/>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3" name="Google Shape;28173;p89"/>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74" name="Google Shape;28174;p89"/>
          <p:cNvGrpSpPr/>
          <p:nvPr/>
        </p:nvGrpSpPr>
        <p:grpSpPr>
          <a:xfrm>
            <a:off x="4054103" y="2255941"/>
            <a:ext cx="218687" cy="349052"/>
            <a:chOff x="4054103" y="2430191"/>
            <a:chExt cx="218687" cy="349052"/>
          </a:xfrm>
        </p:grpSpPr>
        <p:sp>
          <p:nvSpPr>
            <p:cNvPr id="28175" name="Google Shape;28175;p89"/>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6" name="Google Shape;28176;p89"/>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77" name="Google Shape;28177;p89"/>
          <p:cNvGrpSpPr/>
          <p:nvPr/>
        </p:nvGrpSpPr>
        <p:grpSpPr>
          <a:xfrm>
            <a:off x="2185128" y="2253299"/>
            <a:ext cx="382758" cy="356595"/>
            <a:chOff x="2185128" y="2427549"/>
            <a:chExt cx="382758" cy="356595"/>
          </a:xfrm>
        </p:grpSpPr>
        <p:sp>
          <p:nvSpPr>
            <p:cNvPr id="28178" name="Google Shape;28178;p89"/>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9" name="Google Shape;28179;p89"/>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0" name="Google Shape;28180;p89"/>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1" name="Google Shape;28181;p89"/>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82" name="Google Shape;28182;p89"/>
          <p:cNvGrpSpPr/>
          <p:nvPr/>
        </p:nvGrpSpPr>
        <p:grpSpPr>
          <a:xfrm>
            <a:off x="2656907" y="2265043"/>
            <a:ext cx="332757" cy="332343"/>
            <a:chOff x="2656907" y="2439293"/>
            <a:chExt cx="332757" cy="332343"/>
          </a:xfrm>
        </p:grpSpPr>
        <p:sp>
          <p:nvSpPr>
            <p:cNvPr id="28183" name="Google Shape;28183;p89"/>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4" name="Google Shape;28184;p89"/>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5" name="Google Shape;28185;p89"/>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6" name="Google Shape;28186;p89"/>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7" name="Google Shape;28187;p89"/>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8" name="Google Shape;28188;p89"/>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9" name="Google Shape;28189;p89"/>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0" name="Google Shape;28190;p89"/>
          <p:cNvGrpSpPr/>
          <p:nvPr/>
        </p:nvGrpSpPr>
        <p:grpSpPr>
          <a:xfrm>
            <a:off x="1731523" y="2248366"/>
            <a:ext cx="399435" cy="365698"/>
            <a:chOff x="1731523" y="2422616"/>
            <a:chExt cx="399435" cy="365698"/>
          </a:xfrm>
        </p:grpSpPr>
        <p:sp>
          <p:nvSpPr>
            <p:cNvPr id="28191" name="Google Shape;28191;p89"/>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2" name="Google Shape;28192;p89"/>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3" name="Google Shape;28193;p89"/>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4" name="Google Shape;28194;p89"/>
          <p:cNvGrpSpPr/>
          <p:nvPr/>
        </p:nvGrpSpPr>
        <p:grpSpPr>
          <a:xfrm>
            <a:off x="3097241" y="2259314"/>
            <a:ext cx="344883" cy="343387"/>
            <a:chOff x="3097241" y="2433564"/>
            <a:chExt cx="344883" cy="343387"/>
          </a:xfrm>
        </p:grpSpPr>
        <p:sp>
          <p:nvSpPr>
            <p:cNvPr id="28195" name="Google Shape;28195;p89"/>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6" name="Google Shape;28196;p89"/>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7" name="Google Shape;28197;p89"/>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8" name="Google Shape;28198;p89"/>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9" name="Google Shape;28199;p89"/>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0" name="Google Shape;28200;p89"/>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1" name="Google Shape;28201;p89"/>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2" name="Google Shape;28202;p89"/>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3" name="Google Shape;28203;p89"/>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4" name="Google Shape;28204;p89"/>
          <p:cNvGrpSpPr/>
          <p:nvPr/>
        </p:nvGrpSpPr>
        <p:grpSpPr>
          <a:xfrm>
            <a:off x="1278299" y="2265043"/>
            <a:ext cx="410829" cy="332343"/>
            <a:chOff x="1278299" y="2439293"/>
            <a:chExt cx="410829" cy="332343"/>
          </a:xfrm>
        </p:grpSpPr>
        <p:sp>
          <p:nvSpPr>
            <p:cNvPr id="28205" name="Google Shape;28205;p89"/>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6" name="Google Shape;28206;p89"/>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7" name="Google Shape;28207;p89"/>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8" name="Google Shape;28208;p89"/>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9" name="Google Shape;28209;p89"/>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0" name="Google Shape;28210;p89"/>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1" name="Google Shape;28211;p89"/>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2" name="Google Shape;28212;p89"/>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3" name="Google Shape;28213;p89"/>
          <p:cNvGrpSpPr/>
          <p:nvPr/>
        </p:nvGrpSpPr>
        <p:grpSpPr>
          <a:xfrm>
            <a:off x="2661459" y="1840751"/>
            <a:ext cx="322508" cy="273494"/>
            <a:chOff x="2661459" y="2015001"/>
            <a:chExt cx="322508" cy="273494"/>
          </a:xfrm>
        </p:grpSpPr>
        <p:sp>
          <p:nvSpPr>
            <p:cNvPr id="28214" name="Google Shape;28214;p89"/>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5" name="Google Shape;28215;p89"/>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16" name="Google Shape;28216;p89"/>
          <p:cNvGrpSpPr/>
          <p:nvPr/>
        </p:nvGrpSpPr>
        <p:grpSpPr>
          <a:xfrm>
            <a:off x="870939" y="2265043"/>
            <a:ext cx="331993" cy="331993"/>
            <a:chOff x="870939" y="2439293"/>
            <a:chExt cx="331993" cy="331993"/>
          </a:xfrm>
        </p:grpSpPr>
        <p:sp>
          <p:nvSpPr>
            <p:cNvPr id="28217" name="Google Shape;28217;p89"/>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8" name="Google Shape;28218;p89"/>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9" name="Google Shape;28219;p89"/>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0" name="Google Shape;28220;p89"/>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1" name="Google Shape;28221;p89"/>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2" name="Google Shape;28222;p89"/>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3" name="Google Shape;28223;p89"/>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4" name="Google Shape;28224;p89"/>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5" name="Google Shape;28225;p89"/>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6" name="Google Shape;28226;p89"/>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7" name="Google Shape;28227;p89"/>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8" name="Google Shape;28228;p89"/>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9" name="Google Shape;28229;p89"/>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0" name="Google Shape;28230;p89"/>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1" name="Google Shape;28231;p89"/>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2" name="Google Shape;28232;p89"/>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3" name="Google Shape;28233;p89"/>
          <p:cNvGrpSpPr/>
          <p:nvPr/>
        </p:nvGrpSpPr>
        <p:grpSpPr>
          <a:xfrm>
            <a:off x="6644957" y="2282103"/>
            <a:ext cx="371395" cy="278904"/>
            <a:chOff x="6644957" y="2456353"/>
            <a:chExt cx="371395" cy="278904"/>
          </a:xfrm>
        </p:grpSpPr>
        <p:sp>
          <p:nvSpPr>
            <p:cNvPr id="28234" name="Google Shape;28234;p89"/>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5" name="Google Shape;28235;p89"/>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6" name="Google Shape;28236;p89"/>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7" name="Google Shape;28237;p89"/>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8" name="Google Shape;28238;p89"/>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9" name="Google Shape;28239;p89"/>
          <p:cNvGrpSpPr/>
          <p:nvPr/>
        </p:nvGrpSpPr>
        <p:grpSpPr>
          <a:xfrm>
            <a:off x="5388757" y="2240409"/>
            <a:ext cx="260349" cy="362292"/>
            <a:chOff x="5388757" y="2414659"/>
            <a:chExt cx="260349" cy="362292"/>
          </a:xfrm>
        </p:grpSpPr>
        <p:sp>
          <p:nvSpPr>
            <p:cNvPr id="28240" name="Google Shape;28240;p89"/>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1" name="Google Shape;28241;p89"/>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2" name="Google Shape;28242;p89"/>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3" name="Google Shape;28243;p89"/>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4" name="Google Shape;28244;p89"/>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5" name="Google Shape;28245;p89"/>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6" name="Google Shape;28246;p89"/>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7" name="Google Shape;28247;p89"/>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8" name="Google Shape;28248;p89"/>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9" name="Google Shape;28249;p89"/>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0" name="Google Shape;28250;p89"/>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1" name="Google Shape;28251;p89"/>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2" name="Google Shape;28252;p89"/>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3" name="Google Shape;28253;p89"/>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4" name="Google Shape;28254;p89"/>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5" name="Google Shape;28255;p89"/>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6" name="Google Shape;28256;p89"/>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7" name="Google Shape;28257;p89"/>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8" name="Google Shape;28258;p89"/>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9" name="Google Shape;28259;p89"/>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0" name="Google Shape;28260;p89"/>
          <p:cNvGrpSpPr/>
          <p:nvPr/>
        </p:nvGrpSpPr>
        <p:grpSpPr>
          <a:xfrm>
            <a:off x="3567142" y="2731507"/>
            <a:ext cx="348288" cy="340331"/>
            <a:chOff x="3567142" y="2905757"/>
            <a:chExt cx="348288" cy="340331"/>
          </a:xfrm>
        </p:grpSpPr>
        <p:sp>
          <p:nvSpPr>
            <p:cNvPr id="28261" name="Google Shape;28261;p89"/>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2" name="Google Shape;28262;p89"/>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3" name="Google Shape;28263;p89"/>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4" name="Google Shape;28264;p89"/>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5" name="Google Shape;28265;p89"/>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6" name="Google Shape;28266;p89"/>
          <p:cNvGrpSpPr/>
          <p:nvPr/>
        </p:nvGrpSpPr>
        <p:grpSpPr>
          <a:xfrm>
            <a:off x="870939" y="1801571"/>
            <a:ext cx="332375" cy="350071"/>
            <a:chOff x="870939" y="1975821"/>
            <a:chExt cx="332375" cy="350071"/>
          </a:xfrm>
        </p:grpSpPr>
        <p:sp>
          <p:nvSpPr>
            <p:cNvPr id="28267" name="Google Shape;28267;p89"/>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8" name="Google Shape;28268;p89"/>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9" name="Google Shape;28269;p89"/>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0" name="Google Shape;28270;p89"/>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71" name="Google Shape;28271;p89"/>
          <p:cNvGrpSpPr/>
          <p:nvPr/>
        </p:nvGrpSpPr>
        <p:grpSpPr>
          <a:xfrm>
            <a:off x="7967103" y="2240791"/>
            <a:ext cx="355863" cy="361911"/>
            <a:chOff x="7967103" y="2415041"/>
            <a:chExt cx="355863" cy="361911"/>
          </a:xfrm>
        </p:grpSpPr>
        <p:sp>
          <p:nvSpPr>
            <p:cNvPr id="28272" name="Google Shape;28272;p89"/>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3" name="Google Shape;28273;p89"/>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4" name="Google Shape;28274;p89"/>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5" name="Google Shape;28275;p89"/>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6" name="Google Shape;28276;p89"/>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7" name="Google Shape;28277;p89"/>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8" name="Google Shape;28278;p89"/>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9" name="Google Shape;28279;p89"/>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0" name="Google Shape;28280;p89"/>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1" name="Google Shape;28281;p89"/>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2" name="Google Shape;28282;p89"/>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83" name="Google Shape;28283;p89"/>
          <p:cNvGrpSpPr/>
          <p:nvPr/>
        </p:nvGrpSpPr>
        <p:grpSpPr>
          <a:xfrm>
            <a:off x="7529411" y="2240409"/>
            <a:ext cx="355863" cy="362292"/>
            <a:chOff x="7529411" y="2414659"/>
            <a:chExt cx="355863" cy="362292"/>
          </a:xfrm>
        </p:grpSpPr>
        <p:sp>
          <p:nvSpPr>
            <p:cNvPr id="28284" name="Google Shape;28284;p89"/>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5" name="Google Shape;28285;p89"/>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6" name="Google Shape;28286;p89"/>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7" name="Google Shape;28287;p89"/>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8" name="Google Shape;28288;p89"/>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9" name="Google Shape;28289;p89"/>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0" name="Google Shape;28290;p89"/>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1" name="Google Shape;28291;p89"/>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2" name="Google Shape;28292;p89"/>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3" name="Google Shape;28293;p89"/>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4" name="Google Shape;28294;p89"/>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5" name="Google Shape;28295;p89"/>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6" name="Google Shape;28296;p89"/>
          <p:cNvGrpSpPr/>
          <p:nvPr/>
        </p:nvGrpSpPr>
        <p:grpSpPr>
          <a:xfrm>
            <a:off x="5733194" y="2257468"/>
            <a:ext cx="446826" cy="327059"/>
            <a:chOff x="5733194" y="2431718"/>
            <a:chExt cx="446826" cy="327059"/>
          </a:xfrm>
        </p:grpSpPr>
        <p:sp>
          <p:nvSpPr>
            <p:cNvPr id="28297" name="Google Shape;28297;p89"/>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8" name="Google Shape;28298;p89"/>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9" name="Google Shape;28299;p89"/>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00" name="Google Shape;28300;p89"/>
          <p:cNvGrpSpPr/>
          <p:nvPr/>
        </p:nvGrpSpPr>
        <p:grpSpPr>
          <a:xfrm>
            <a:off x="4876780" y="2243814"/>
            <a:ext cx="407774" cy="356627"/>
            <a:chOff x="4876780" y="2418064"/>
            <a:chExt cx="407774" cy="356627"/>
          </a:xfrm>
        </p:grpSpPr>
        <p:sp>
          <p:nvSpPr>
            <p:cNvPr id="28301" name="Google Shape;28301;p89"/>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2" name="Google Shape;28302;p89"/>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3" name="Google Shape;28303;p89"/>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4" name="Google Shape;28304;p89"/>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5" name="Google Shape;28305;p89"/>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6" name="Google Shape;28306;p89"/>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7" name="Google Shape;28307;p89"/>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8" name="Google Shape;28308;p89"/>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09" name="Google Shape;28309;p89"/>
          <p:cNvGrpSpPr/>
          <p:nvPr/>
        </p:nvGrpSpPr>
        <p:grpSpPr>
          <a:xfrm>
            <a:off x="7070872" y="2236621"/>
            <a:ext cx="398321" cy="371013"/>
            <a:chOff x="7070872" y="2410871"/>
            <a:chExt cx="398321" cy="371013"/>
          </a:xfrm>
        </p:grpSpPr>
        <p:sp>
          <p:nvSpPr>
            <p:cNvPr id="28310" name="Google Shape;28310;p89"/>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1" name="Google Shape;28311;p89"/>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2" name="Google Shape;28312;p89"/>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3" name="Google Shape;28313;p89"/>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14" name="Google Shape;28314;p89"/>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315" name="Google Shape;28315;p89"/>
          <p:cNvGrpSpPr/>
          <p:nvPr/>
        </p:nvGrpSpPr>
        <p:grpSpPr>
          <a:xfrm>
            <a:off x="5318259" y="2807861"/>
            <a:ext cx="371013" cy="220787"/>
            <a:chOff x="5318259" y="2982111"/>
            <a:chExt cx="371013" cy="220787"/>
          </a:xfrm>
        </p:grpSpPr>
        <p:sp>
          <p:nvSpPr>
            <p:cNvPr id="28316" name="Google Shape;28316;p89"/>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7" name="Google Shape;28317;p89"/>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8" name="Google Shape;28318;p89"/>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9" name="Google Shape;28319;p89"/>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0" name="Google Shape;28320;p89"/>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1" name="Google Shape;28321;p89"/>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2" name="Google Shape;28322;p89"/>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3" name="Google Shape;28323;p89"/>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4" name="Google Shape;28324;p89"/>
          <p:cNvGrpSpPr/>
          <p:nvPr/>
        </p:nvGrpSpPr>
        <p:grpSpPr>
          <a:xfrm>
            <a:off x="7073928" y="2731507"/>
            <a:ext cx="371395" cy="371809"/>
            <a:chOff x="7073928" y="2905757"/>
            <a:chExt cx="371395" cy="371809"/>
          </a:xfrm>
        </p:grpSpPr>
        <p:sp>
          <p:nvSpPr>
            <p:cNvPr id="28325" name="Google Shape;28325;p89"/>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6" name="Google Shape;28326;p89"/>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7" name="Google Shape;28327;p89"/>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8" name="Google Shape;28328;p89"/>
          <p:cNvGrpSpPr/>
          <p:nvPr/>
        </p:nvGrpSpPr>
        <p:grpSpPr>
          <a:xfrm>
            <a:off x="6188327" y="2781158"/>
            <a:ext cx="371395" cy="272857"/>
            <a:chOff x="6188327" y="2955408"/>
            <a:chExt cx="371395" cy="272857"/>
          </a:xfrm>
        </p:grpSpPr>
        <p:sp>
          <p:nvSpPr>
            <p:cNvPr id="28329" name="Google Shape;28329;p89"/>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0" name="Google Shape;28330;p89"/>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31" name="Google Shape;28331;p89"/>
          <p:cNvGrpSpPr/>
          <p:nvPr/>
        </p:nvGrpSpPr>
        <p:grpSpPr>
          <a:xfrm>
            <a:off x="7521454" y="2731889"/>
            <a:ext cx="359651" cy="371013"/>
            <a:chOff x="7521454" y="2906139"/>
            <a:chExt cx="359651" cy="371013"/>
          </a:xfrm>
        </p:grpSpPr>
        <p:sp>
          <p:nvSpPr>
            <p:cNvPr id="28332" name="Google Shape;28332;p89"/>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3" name="Google Shape;28333;p89"/>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4" name="Google Shape;28334;p89"/>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5" name="Google Shape;28335;p89"/>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6" name="Google Shape;28336;p89"/>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37" name="Google Shape;28337;p89"/>
          <p:cNvGrpSpPr/>
          <p:nvPr/>
        </p:nvGrpSpPr>
        <p:grpSpPr>
          <a:xfrm>
            <a:off x="5782845" y="2732271"/>
            <a:ext cx="301661" cy="371013"/>
            <a:chOff x="5782845" y="2906521"/>
            <a:chExt cx="301661" cy="371013"/>
          </a:xfrm>
        </p:grpSpPr>
        <p:sp>
          <p:nvSpPr>
            <p:cNvPr id="28338" name="Google Shape;28338;p89"/>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9" name="Google Shape;28339;p89"/>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0" name="Google Shape;28340;p89"/>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41" name="Google Shape;28341;p89"/>
          <p:cNvGrpSpPr/>
          <p:nvPr/>
        </p:nvGrpSpPr>
        <p:grpSpPr>
          <a:xfrm>
            <a:off x="3539102" y="2253299"/>
            <a:ext cx="355099" cy="355481"/>
            <a:chOff x="3539102" y="2427549"/>
            <a:chExt cx="355099" cy="355481"/>
          </a:xfrm>
        </p:grpSpPr>
        <p:sp>
          <p:nvSpPr>
            <p:cNvPr id="28342" name="Google Shape;28342;p89"/>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3" name="Google Shape;28343;p89"/>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44" name="Google Shape;28344;p89"/>
          <p:cNvGrpSpPr/>
          <p:nvPr/>
        </p:nvGrpSpPr>
        <p:grpSpPr>
          <a:xfrm>
            <a:off x="6630539" y="2743252"/>
            <a:ext cx="371777" cy="349434"/>
            <a:chOff x="6630539" y="2917502"/>
            <a:chExt cx="371777" cy="349434"/>
          </a:xfrm>
        </p:grpSpPr>
        <p:sp>
          <p:nvSpPr>
            <p:cNvPr id="28345" name="Google Shape;28345;p89"/>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6" name="Google Shape;28346;p89"/>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7" name="Google Shape;28347;p89"/>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8" name="Google Shape;28348;p89"/>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9" name="Google Shape;28349;p89"/>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0" name="Google Shape;28350;p89"/>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1" name="Google Shape;28351;p89"/>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2" name="Google Shape;28352;p89"/>
          <p:cNvGrpSpPr/>
          <p:nvPr/>
        </p:nvGrpSpPr>
        <p:grpSpPr>
          <a:xfrm>
            <a:off x="2171474" y="3194979"/>
            <a:ext cx="408156" cy="343737"/>
            <a:chOff x="2171474" y="3369229"/>
            <a:chExt cx="408156" cy="343737"/>
          </a:xfrm>
        </p:grpSpPr>
        <p:sp>
          <p:nvSpPr>
            <p:cNvPr id="28353" name="Google Shape;28353;p89"/>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4" name="Google Shape;28354;p89"/>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5" name="Google Shape;28355;p89"/>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6" name="Google Shape;28356;p89"/>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7" name="Google Shape;28357;p89"/>
          <p:cNvGrpSpPr/>
          <p:nvPr/>
        </p:nvGrpSpPr>
        <p:grpSpPr>
          <a:xfrm>
            <a:off x="4891198" y="2750858"/>
            <a:ext cx="334634" cy="334634"/>
            <a:chOff x="4891198" y="2925108"/>
            <a:chExt cx="334634" cy="334634"/>
          </a:xfrm>
        </p:grpSpPr>
        <p:sp>
          <p:nvSpPr>
            <p:cNvPr id="28358" name="Google Shape;28358;p89"/>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9" name="Google Shape;28359;p89"/>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0" name="Google Shape;28360;p89"/>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1" name="Google Shape;28361;p89"/>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2" name="Google Shape;28362;p89"/>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3" name="Google Shape;28363;p89"/>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4" name="Google Shape;28364;p89"/>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5" name="Google Shape;28365;p89"/>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66" name="Google Shape;28366;p89"/>
          <p:cNvGrpSpPr/>
          <p:nvPr/>
        </p:nvGrpSpPr>
        <p:grpSpPr>
          <a:xfrm>
            <a:off x="7976174" y="2750858"/>
            <a:ext cx="334666" cy="334634"/>
            <a:chOff x="7976174" y="2925108"/>
            <a:chExt cx="334666" cy="334634"/>
          </a:xfrm>
        </p:grpSpPr>
        <p:sp>
          <p:nvSpPr>
            <p:cNvPr id="28367" name="Google Shape;28367;p89"/>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8" name="Google Shape;28368;p89"/>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9" name="Google Shape;28369;p89"/>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0" name="Google Shape;28370;p89"/>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1" name="Google Shape;28371;p89"/>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2" name="Google Shape;28372;p89"/>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3" name="Google Shape;28373;p89"/>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4" name="Google Shape;28374;p89"/>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5" name="Google Shape;28375;p89"/>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76" name="Google Shape;28376;p89"/>
          <p:cNvGrpSpPr/>
          <p:nvPr/>
        </p:nvGrpSpPr>
        <p:grpSpPr>
          <a:xfrm>
            <a:off x="3091957" y="3199881"/>
            <a:ext cx="354717" cy="332757"/>
            <a:chOff x="3091957" y="3374131"/>
            <a:chExt cx="354717" cy="332757"/>
          </a:xfrm>
        </p:grpSpPr>
        <p:sp>
          <p:nvSpPr>
            <p:cNvPr id="28377" name="Google Shape;28377;p89"/>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8" name="Google Shape;28378;p89"/>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9" name="Google Shape;28379;p89"/>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0" name="Google Shape;28380;p89"/>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1" name="Google Shape;28381;p89"/>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2" name="Google Shape;28382;p89"/>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3" name="Google Shape;28383;p89"/>
          <p:cNvGrpSpPr/>
          <p:nvPr/>
        </p:nvGrpSpPr>
        <p:grpSpPr>
          <a:xfrm>
            <a:off x="3988156" y="3205960"/>
            <a:ext cx="353954" cy="318880"/>
            <a:chOff x="3988156" y="3380210"/>
            <a:chExt cx="353954" cy="318880"/>
          </a:xfrm>
        </p:grpSpPr>
        <p:sp>
          <p:nvSpPr>
            <p:cNvPr id="28384" name="Google Shape;28384;p89"/>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5" name="Google Shape;28385;p89"/>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6" name="Google Shape;28386;p89"/>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7" name="Google Shape;28387;p89"/>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8" name="Google Shape;28388;p89"/>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9" name="Google Shape;28389;p89"/>
          <p:cNvGrpSpPr/>
          <p:nvPr/>
        </p:nvGrpSpPr>
        <p:grpSpPr>
          <a:xfrm>
            <a:off x="3541011" y="3193070"/>
            <a:ext cx="348257" cy="346188"/>
            <a:chOff x="3541011" y="3367320"/>
            <a:chExt cx="348257" cy="346188"/>
          </a:xfrm>
        </p:grpSpPr>
        <p:sp>
          <p:nvSpPr>
            <p:cNvPr id="28390" name="Google Shape;28390;p89"/>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1" name="Google Shape;28391;p89"/>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2" name="Google Shape;28392;p89"/>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3" name="Google Shape;28393;p89"/>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94" name="Google Shape;28394;p89"/>
          <p:cNvGrpSpPr/>
          <p:nvPr/>
        </p:nvGrpSpPr>
        <p:grpSpPr>
          <a:xfrm>
            <a:off x="1314678" y="3183967"/>
            <a:ext cx="334666" cy="365348"/>
            <a:chOff x="1314678" y="3358217"/>
            <a:chExt cx="334666" cy="365348"/>
          </a:xfrm>
        </p:grpSpPr>
        <p:sp>
          <p:nvSpPr>
            <p:cNvPr id="28395" name="Google Shape;28395;p89"/>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6" name="Google Shape;28396;p89"/>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7" name="Google Shape;28397;p89"/>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8" name="Google Shape;28398;p89"/>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9" name="Google Shape;28399;p89"/>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0" name="Google Shape;28400;p89"/>
          <p:cNvGrpSpPr/>
          <p:nvPr/>
        </p:nvGrpSpPr>
        <p:grpSpPr>
          <a:xfrm>
            <a:off x="1748582" y="3198385"/>
            <a:ext cx="359269" cy="335780"/>
            <a:chOff x="1748582" y="3372635"/>
            <a:chExt cx="359269" cy="335780"/>
          </a:xfrm>
        </p:grpSpPr>
        <p:sp>
          <p:nvSpPr>
            <p:cNvPr id="28401" name="Google Shape;28401;p89"/>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02" name="Google Shape;28402;p89"/>
            <p:cNvGrpSpPr/>
            <p:nvPr/>
          </p:nvGrpSpPr>
          <p:grpSpPr>
            <a:xfrm>
              <a:off x="1748582" y="3372635"/>
              <a:ext cx="333520" cy="335780"/>
              <a:chOff x="1748582" y="3372635"/>
              <a:chExt cx="333520" cy="335780"/>
            </a:xfrm>
          </p:grpSpPr>
          <p:sp>
            <p:nvSpPr>
              <p:cNvPr id="28403" name="Google Shape;28403;p89"/>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4" name="Google Shape;28404;p89"/>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5" name="Google Shape;28405;p89"/>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8406" name="Google Shape;28406;p89"/>
          <p:cNvGrpSpPr/>
          <p:nvPr/>
        </p:nvGrpSpPr>
        <p:grpSpPr>
          <a:xfrm>
            <a:off x="2640993" y="3183585"/>
            <a:ext cx="365348" cy="364966"/>
            <a:chOff x="2640993" y="3357835"/>
            <a:chExt cx="365348" cy="364966"/>
          </a:xfrm>
        </p:grpSpPr>
        <p:sp>
          <p:nvSpPr>
            <p:cNvPr id="28407" name="Google Shape;28407;p89"/>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8" name="Google Shape;28408;p89"/>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9" name="Google Shape;28409;p89"/>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0" name="Google Shape;28410;p89"/>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1" name="Google Shape;28411;p89"/>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2" name="Google Shape;28412;p89"/>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3" name="Google Shape;28413;p89"/>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4" name="Google Shape;28414;p89"/>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5" name="Google Shape;28415;p89"/>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6" name="Google Shape;28416;p89"/>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17" name="Google Shape;28417;p89"/>
          <p:cNvGrpSpPr/>
          <p:nvPr/>
        </p:nvGrpSpPr>
        <p:grpSpPr>
          <a:xfrm>
            <a:off x="4886264" y="3191924"/>
            <a:ext cx="350548" cy="350198"/>
            <a:chOff x="4886264" y="3366174"/>
            <a:chExt cx="350548" cy="350198"/>
          </a:xfrm>
        </p:grpSpPr>
        <p:sp>
          <p:nvSpPr>
            <p:cNvPr id="28418" name="Google Shape;28418;p89"/>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9" name="Google Shape;28419;p89"/>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0" name="Google Shape;28420;p89"/>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1" name="Google Shape;28421;p89"/>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2" name="Google Shape;28422;p89"/>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3" name="Google Shape;28423;p89"/>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4" name="Google Shape;28424;p89"/>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5" name="Google Shape;28425;p89"/>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6" name="Google Shape;28426;p89"/>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7" name="Google Shape;28427;p89"/>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8" name="Google Shape;28428;p89"/>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9" name="Google Shape;28429;p89"/>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0" name="Google Shape;28430;p89"/>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31" name="Google Shape;28431;p89"/>
          <p:cNvGrpSpPr/>
          <p:nvPr/>
        </p:nvGrpSpPr>
        <p:grpSpPr>
          <a:xfrm>
            <a:off x="5331913" y="3239697"/>
            <a:ext cx="347143" cy="254684"/>
            <a:chOff x="5331913" y="3413947"/>
            <a:chExt cx="347143" cy="254684"/>
          </a:xfrm>
        </p:grpSpPr>
        <p:sp>
          <p:nvSpPr>
            <p:cNvPr id="28432" name="Google Shape;28432;p89"/>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3" name="Google Shape;28433;p89"/>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4" name="Google Shape;28434;p89"/>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5" name="Google Shape;28435;p89"/>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6" name="Google Shape;28436;p89"/>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7" name="Google Shape;28437;p89"/>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38" name="Google Shape;28438;p89"/>
          <p:cNvGrpSpPr/>
          <p:nvPr/>
        </p:nvGrpSpPr>
        <p:grpSpPr>
          <a:xfrm>
            <a:off x="5776798" y="3235528"/>
            <a:ext cx="346379" cy="264518"/>
            <a:chOff x="5776798" y="3409778"/>
            <a:chExt cx="346379" cy="264518"/>
          </a:xfrm>
        </p:grpSpPr>
        <p:sp>
          <p:nvSpPr>
            <p:cNvPr id="28439" name="Google Shape;28439;p89"/>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0" name="Google Shape;28440;p89"/>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1" name="Google Shape;28441;p89"/>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2" name="Google Shape;28442;p89"/>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3" name="Google Shape;28443;p89"/>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4" name="Google Shape;28444;p89"/>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45" name="Google Shape;28445;p89"/>
          <p:cNvGrpSpPr/>
          <p:nvPr/>
        </p:nvGrpSpPr>
        <p:grpSpPr>
          <a:xfrm>
            <a:off x="7108015" y="3222255"/>
            <a:ext cx="344883" cy="290299"/>
            <a:chOff x="7108015" y="3396505"/>
            <a:chExt cx="344883" cy="290299"/>
          </a:xfrm>
        </p:grpSpPr>
        <p:sp>
          <p:nvSpPr>
            <p:cNvPr id="28446" name="Google Shape;28446;p89"/>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7" name="Google Shape;28447;p89"/>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8" name="Google Shape;28448;p89"/>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9" name="Google Shape;28449;p89"/>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50" name="Google Shape;28450;p89"/>
          <p:cNvGrpSpPr/>
          <p:nvPr/>
        </p:nvGrpSpPr>
        <p:grpSpPr>
          <a:xfrm>
            <a:off x="7551754" y="3216558"/>
            <a:ext cx="344883" cy="301311"/>
            <a:chOff x="7551754" y="3390808"/>
            <a:chExt cx="344883" cy="301311"/>
          </a:xfrm>
        </p:grpSpPr>
        <p:sp>
          <p:nvSpPr>
            <p:cNvPr id="28451" name="Google Shape;28451;p89"/>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2" name="Google Shape;28452;p89"/>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3" name="Google Shape;28453;p89"/>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4" name="Google Shape;28454;p89"/>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5" name="Google Shape;28455;p89"/>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6" name="Google Shape;28456;p89"/>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7" name="Google Shape;28457;p89"/>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8" name="Google Shape;28458;p89"/>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9" name="Google Shape;28459;p89"/>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0" name="Google Shape;28460;p89"/>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1" name="Google Shape;28461;p89"/>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2" name="Google Shape;28462;p89"/>
          <p:cNvGrpSpPr/>
          <p:nvPr/>
        </p:nvGrpSpPr>
        <p:grpSpPr>
          <a:xfrm>
            <a:off x="6707084" y="3213153"/>
            <a:ext cx="261145" cy="308504"/>
            <a:chOff x="6707084" y="3387403"/>
            <a:chExt cx="261145" cy="308504"/>
          </a:xfrm>
        </p:grpSpPr>
        <p:sp>
          <p:nvSpPr>
            <p:cNvPr id="28463" name="Google Shape;28463;p89"/>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4" name="Google Shape;28464;p89"/>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5" name="Google Shape;28465;p89"/>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6" name="Google Shape;28466;p89"/>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67" name="Google Shape;28467;p89"/>
          <p:cNvGrpSpPr/>
          <p:nvPr/>
        </p:nvGrpSpPr>
        <p:grpSpPr>
          <a:xfrm>
            <a:off x="848978" y="4123387"/>
            <a:ext cx="377824" cy="324418"/>
            <a:chOff x="848978" y="4297637"/>
            <a:chExt cx="377824" cy="324418"/>
          </a:xfrm>
        </p:grpSpPr>
        <p:sp>
          <p:nvSpPr>
            <p:cNvPr id="28468" name="Google Shape;28468;p89"/>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9" name="Google Shape;28469;p89"/>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0" name="Google Shape;28470;p89"/>
          <p:cNvGrpSpPr/>
          <p:nvPr/>
        </p:nvGrpSpPr>
        <p:grpSpPr>
          <a:xfrm>
            <a:off x="1754279" y="4112343"/>
            <a:ext cx="351439" cy="345965"/>
            <a:chOff x="1754279" y="4286593"/>
            <a:chExt cx="351439" cy="345965"/>
          </a:xfrm>
        </p:grpSpPr>
        <p:sp>
          <p:nvSpPr>
            <p:cNvPr id="28471" name="Google Shape;28471;p89"/>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2" name="Google Shape;28472;p89"/>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3" name="Google Shape;28473;p89"/>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4" name="Google Shape;28474;p89"/>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5" name="Google Shape;28475;p89"/>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6" name="Google Shape;28476;p89"/>
          <p:cNvGrpSpPr/>
          <p:nvPr/>
        </p:nvGrpSpPr>
        <p:grpSpPr>
          <a:xfrm>
            <a:off x="3996113" y="4116926"/>
            <a:ext cx="336512" cy="335048"/>
            <a:chOff x="3996113" y="4291176"/>
            <a:chExt cx="336512" cy="335048"/>
          </a:xfrm>
        </p:grpSpPr>
        <p:sp>
          <p:nvSpPr>
            <p:cNvPr id="28477" name="Google Shape;28477;p89"/>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8" name="Google Shape;28478;p89"/>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9" name="Google Shape;28479;p89"/>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80" name="Google Shape;28480;p89"/>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481" name="Google Shape;28481;p89"/>
          <p:cNvGrpSpPr/>
          <p:nvPr/>
        </p:nvGrpSpPr>
        <p:grpSpPr>
          <a:xfrm>
            <a:off x="2179081" y="4111261"/>
            <a:ext cx="397525" cy="348670"/>
            <a:chOff x="2179081" y="4285511"/>
            <a:chExt cx="397525" cy="348670"/>
          </a:xfrm>
        </p:grpSpPr>
        <p:sp>
          <p:nvSpPr>
            <p:cNvPr id="28482" name="Google Shape;28482;p89"/>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3" name="Google Shape;28483;p89"/>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4" name="Google Shape;28484;p89"/>
          <p:cNvGrpSpPr/>
          <p:nvPr/>
        </p:nvGrpSpPr>
        <p:grpSpPr>
          <a:xfrm>
            <a:off x="3584201" y="4120746"/>
            <a:ext cx="267574" cy="329415"/>
            <a:chOff x="3584201" y="4294996"/>
            <a:chExt cx="267574" cy="329415"/>
          </a:xfrm>
        </p:grpSpPr>
        <p:sp>
          <p:nvSpPr>
            <p:cNvPr id="28485" name="Google Shape;28485;p89"/>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6" name="Google Shape;28486;p89"/>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7" name="Google Shape;28487;p89"/>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8" name="Google Shape;28488;p89"/>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89" name="Google Shape;28489;p89"/>
          <p:cNvGrpSpPr/>
          <p:nvPr/>
        </p:nvGrpSpPr>
        <p:grpSpPr>
          <a:xfrm>
            <a:off x="3082855" y="4121478"/>
            <a:ext cx="375946" cy="327823"/>
            <a:chOff x="3082855" y="4295728"/>
            <a:chExt cx="375946" cy="327823"/>
          </a:xfrm>
        </p:grpSpPr>
        <p:sp>
          <p:nvSpPr>
            <p:cNvPr id="28490" name="Google Shape;28490;p89"/>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1" name="Google Shape;28491;p89"/>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2" name="Google Shape;28492;p89"/>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3" name="Google Shape;28493;p89"/>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4" name="Google Shape;28494;p89"/>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5" name="Google Shape;28495;p89"/>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6" name="Google Shape;28496;p89"/>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7" name="Google Shape;28497;p89"/>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8" name="Google Shape;28498;p89"/>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9" name="Google Shape;28499;p89"/>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0" name="Google Shape;28500;p89"/>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1" name="Google Shape;28501;p89"/>
          <p:cNvGrpSpPr/>
          <p:nvPr/>
        </p:nvGrpSpPr>
        <p:grpSpPr>
          <a:xfrm>
            <a:off x="2749016" y="4116926"/>
            <a:ext cx="150831" cy="336926"/>
            <a:chOff x="2749016" y="4291176"/>
            <a:chExt cx="150831" cy="336926"/>
          </a:xfrm>
        </p:grpSpPr>
        <p:sp>
          <p:nvSpPr>
            <p:cNvPr id="28502" name="Google Shape;28502;p89"/>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3" name="Google Shape;28503;p89"/>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4" name="Google Shape;28504;p89"/>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5" name="Google Shape;28505;p89"/>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6" name="Google Shape;28506;p89"/>
          <p:cNvGrpSpPr/>
          <p:nvPr/>
        </p:nvGrpSpPr>
        <p:grpSpPr>
          <a:xfrm>
            <a:off x="7127716" y="4105182"/>
            <a:ext cx="248254" cy="361942"/>
            <a:chOff x="7127716" y="4279432"/>
            <a:chExt cx="248254" cy="361942"/>
          </a:xfrm>
        </p:grpSpPr>
        <p:sp>
          <p:nvSpPr>
            <p:cNvPr id="28507" name="Google Shape;28507;p89"/>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8" name="Google Shape;28508;p89"/>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9" name="Google Shape;28509;p89"/>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0" name="Google Shape;28510;p89"/>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1" name="Google Shape;28511;p89"/>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2" name="Google Shape;28512;p89"/>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3" name="Google Shape;28513;p89"/>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4" name="Google Shape;28514;p89"/>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5" name="Google Shape;28515;p89"/>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6" name="Google Shape;28516;p89"/>
          <p:cNvGrpSpPr/>
          <p:nvPr/>
        </p:nvGrpSpPr>
        <p:grpSpPr>
          <a:xfrm>
            <a:off x="7565408" y="4105182"/>
            <a:ext cx="248255" cy="361942"/>
            <a:chOff x="7565408" y="4279432"/>
            <a:chExt cx="248255" cy="361942"/>
          </a:xfrm>
        </p:grpSpPr>
        <p:sp>
          <p:nvSpPr>
            <p:cNvPr id="28517" name="Google Shape;28517;p89"/>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8" name="Google Shape;28518;p89"/>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9" name="Google Shape;28519;p89"/>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0" name="Google Shape;28520;p89"/>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1" name="Google Shape;28521;p89"/>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2" name="Google Shape;28522;p89"/>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3" name="Google Shape;28523;p89"/>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4" name="Google Shape;28524;p89"/>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25" name="Google Shape;28525;p89"/>
          <p:cNvGrpSpPr/>
          <p:nvPr/>
        </p:nvGrpSpPr>
        <p:grpSpPr>
          <a:xfrm>
            <a:off x="6264109" y="4105182"/>
            <a:ext cx="225498" cy="361560"/>
            <a:chOff x="6264109" y="4279432"/>
            <a:chExt cx="225498" cy="361560"/>
          </a:xfrm>
        </p:grpSpPr>
        <p:sp>
          <p:nvSpPr>
            <p:cNvPr id="28526" name="Google Shape;28526;p89"/>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7" name="Google Shape;28527;p89"/>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28" name="Google Shape;28528;p89"/>
          <p:cNvGrpSpPr/>
          <p:nvPr/>
        </p:nvGrpSpPr>
        <p:grpSpPr>
          <a:xfrm>
            <a:off x="7929578" y="4110115"/>
            <a:ext cx="395266" cy="351312"/>
            <a:chOff x="7929578" y="4284365"/>
            <a:chExt cx="395266" cy="351312"/>
          </a:xfrm>
        </p:grpSpPr>
        <p:sp>
          <p:nvSpPr>
            <p:cNvPr id="28529" name="Google Shape;28529;p89"/>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0" name="Google Shape;28530;p89"/>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1" name="Google Shape;28531;p89"/>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2" name="Google Shape;28532;p89"/>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3" name="Google Shape;28533;p89"/>
          <p:cNvGrpSpPr/>
          <p:nvPr/>
        </p:nvGrpSpPr>
        <p:grpSpPr>
          <a:xfrm>
            <a:off x="6595502" y="4149527"/>
            <a:ext cx="426315" cy="332826"/>
            <a:chOff x="6639652" y="4323777"/>
            <a:chExt cx="426315" cy="332826"/>
          </a:xfrm>
        </p:grpSpPr>
        <p:sp>
          <p:nvSpPr>
            <p:cNvPr id="28534" name="Google Shape;28534;p89"/>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5" name="Google Shape;28535;p89"/>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6" name="Google Shape;28536;p89"/>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7" name="Google Shape;28537;p89"/>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8" name="Google Shape;28538;p89"/>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9" name="Google Shape;28539;p89"/>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0" name="Google Shape;28540;p89"/>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1" name="Google Shape;28541;p89"/>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2" name="Google Shape;28542;p89"/>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3" name="Google Shape;28543;p89"/>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44" name="Google Shape;28544;p89"/>
          <p:cNvGrpSpPr/>
          <p:nvPr/>
        </p:nvGrpSpPr>
        <p:grpSpPr>
          <a:xfrm>
            <a:off x="5357662" y="4123387"/>
            <a:ext cx="287275" cy="326296"/>
            <a:chOff x="5357662" y="4297637"/>
            <a:chExt cx="287275" cy="326296"/>
          </a:xfrm>
        </p:grpSpPr>
        <p:sp>
          <p:nvSpPr>
            <p:cNvPr id="28545" name="Google Shape;28545;p89"/>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6" name="Google Shape;28546;p89"/>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7" name="Google Shape;28547;p89"/>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8" name="Google Shape;28548;p89"/>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9" name="Google Shape;28549;p89"/>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0" name="Google Shape;28550;p89"/>
          <p:cNvGrpSpPr/>
          <p:nvPr/>
        </p:nvGrpSpPr>
        <p:grpSpPr>
          <a:xfrm>
            <a:off x="5774124" y="4120300"/>
            <a:ext cx="331611" cy="331674"/>
            <a:chOff x="5774124" y="4294550"/>
            <a:chExt cx="331611" cy="331674"/>
          </a:xfrm>
        </p:grpSpPr>
        <p:sp>
          <p:nvSpPr>
            <p:cNvPr id="28551" name="Google Shape;28551;p89"/>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2" name="Google Shape;28552;p89"/>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53" name="Google Shape;28553;p89"/>
          <p:cNvGrpSpPr/>
          <p:nvPr/>
        </p:nvGrpSpPr>
        <p:grpSpPr>
          <a:xfrm>
            <a:off x="4890434" y="4113139"/>
            <a:ext cx="345997" cy="346029"/>
            <a:chOff x="4890434" y="4287389"/>
            <a:chExt cx="345997" cy="346029"/>
          </a:xfrm>
        </p:grpSpPr>
        <p:sp>
          <p:nvSpPr>
            <p:cNvPr id="28554" name="Google Shape;28554;p89"/>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5" name="Google Shape;28555;p89"/>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6" name="Google Shape;28556;p89"/>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7" name="Google Shape;28557;p89"/>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8" name="Google Shape;28558;p89"/>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9" name="Google Shape;28559;p89"/>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0" name="Google Shape;28560;p89"/>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61" name="Google Shape;28561;p89"/>
          <p:cNvGrpSpPr/>
          <p:nvPr/>
        </p:nvGrpSpPr>
        <p:grpSpPr>
          <a:xfrm>
            <a:off x="2165809" y="3636809"/>
            <a:ext cx="422542" cy="342973"/>
            <a:chOff x="2165809" y="3811059"/>
            <a:chExt cx="422542" cy="342973"/>
          </a:xfrm>
        </p:grpSpPr>
        <p:sp>
          <p:nvSpPr>
            <p:cNvPr id="28562" name="Google Shape;28562;p89"/>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3" name="Google Shape;28563;p89"/>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4" name="Google Shape;28564;p89"/>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5" name="Google Shape;28565;p89"/>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6" name="Google Shape;28566;p89"/>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7" name="Google Shape;28567;p89"/>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8" name="Google Shape;28568;p89"/>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9" name="Google Shape;28569;p89"/>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0" name="Google Shape;28570;p89"/>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1" name="Google Shape;28571;p89"/>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2" name="Google Shape;28572;p89"/>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3" name="Google Shape;28573;p89"/>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4" name="Google Shape;28574;p89"/>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5" name="Google Shape;28575;p89"/>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6" name="Google Shape;28576;p89"/>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7" name="Google Shape;28577;p89"/>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8" name="Google Shape;28578;p89"/>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9" name="Google Shape;28579;p89"/>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580" name="Google Shape;28580;p89"/>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81" name="Google Shape;28581;p89"/>
          <p:cNvGrpSpPr/>
          <p:nvPr/>
        </p:nvGrpSpPr>
        <p:grpSpPr>
          <a:xfrm>
            <a:off x="903530" y="3631875"/>
            <a:ext cx="264550" cy="353222"/>
            <a:chOff x="903530" y="3806125"/>
            <a:chExt cx="264550" cy="353222"/>
          </a:xfrm>
        </p:grpSpPr>
        <p:sp>
          <p:nvSpPr>
            <p:cNvPr id="28582" name="Google Shape;28582;p89"/>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3" name="Google Shape;28583;p89"/>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4" name="Google Shape;28584;p89"/>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5" name="Google Shape;28585;p89"/>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86" name="Google Shape;28586;p89"/>
          <p:cNvGrpSpPr/>
          <p:nvPr/>
        </p:nvGrpSpPr>
        <p:grpSpPr>
          <a:xfrm>
            <a:off x="850092" y="3178684"/>
            <a:ext cx="369517" cy="375660"/>
            <a:chOff x="850092" y="3352934"/>
            <a:chExt cx="369517" cy="375660"/>
          </a:xfrm>
        </p:grpSpPr>
        <p:sp>
          <p:nvSpPr>
            <p:cNvPr id="28587" name="Google Shape;28587;p89"/>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8" name="Google Shape;28588;p89"/>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9" name="Google Shape;28589;p89"/>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0" name="Google Shape;28590;p89"/>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1" name="Google Shape;28591;p89"/>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2" name="Google Shape;28592;p89"/>
          <p:cNvGrpSpPr/>
          <p:nvPr/>
        </p:nvGrpSpPr>
        <p:grpSpPr>
          <a:xfrm>
            <a:off x="2611458" y="3642124"/>
            <a:ext cx="426329" cy="332375"/>
            <a:chOff x="2611458" y="3816374"/>
            <a:chExt cx="426329" cy="332375"/>
          </a:xfrm>
        </p:grpSpPr>
        <p:sp>
          <p:nvSpPr>
            <p:cNvPr id="28593" name="Google Shape;28593;p89"/>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4" name="Google Shape;28594;p89"/>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5" name="Google Shape;28595;p89"/>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6" name="Google Shape;28596;p89"/>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7" name="Google Shape;28597;p89"/>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8" name="Google Shape;28598;p89"/>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9" name="Google Shape;28599;p89"/>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0" name="Google Shape;28600;p89"/>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1" name="Google Shape;28601;p89"/>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2" name="Google Shape;28602;p89"/>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03" name="Google Shape;28603;p89"/>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04" name="Google Shape;28604;p89"/>
          <p:cNvGrpSpPr/>
          <p:nvPr/>
        </p:nvGrpSpPr>
        <p:grpSpPr>
          <a:xfrm>
            <a:off x="4019984" y="3631143"/>
            <a:ext cx="293704" cy="353954"/>
            <a:chOff x="4019984" y="3805393"/>
            <a:chExt cx="293704" cy="353954"/>
          </a:xfrm>
        </p:grpSpPr>
        <p:sp>
          <p:nvSpPr>
            <p:cNvPr id="28605" name="Google Shape;28605;p89"/>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6" name="Google Shape;28606;p89"/>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07" name="Google Shape;28607;p89"/>
          <p:cNvGrpSpPr/>
          <p:nvPr/>
        </p:nvGrpSpPr>
        <p:grpSpPr>
          <a:xfrm>
            <a:off x="8006505" y="3215794"/>
            <a:ext cx="323654" cy="303189"/>
            <a:chOff x="8006505" y="3390044"/>
            <a:chExt cx="323654" cy="303189"/>
          </a:xfrm>
        </p:grpSpPr>
        <p:sp>
          <p:nvSpPr>
            <p:cNvPr id="28608" name="Google Shape;28608;p89"/>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9" name="Google Shape;28609;p89"/>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0" name="Google Shape;28610;p89"/>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1" name="Google Shape;28611;p89"/>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2" name="Google Shape;28612;p89"/>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3" name="Google Shape;28613;p89"/>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14" name="Google Shape;28614;p89"/>
          <p:cNvGrpSpPr/>
          <p:nvPr/>
        </p:nvGrpSpPr>
        <p:grpSpPr>
          <a:xfrm>
            <a:off x="1299146" y="3632257"/>
            <a:ext cx="367990" cy="351312"/>
            <a:chOff x="1299146" y="3806507"/>
            <a:chExt cx="367990" cy="351312"/>
          </a:xfrm>
        </p:grpSpPr>
        <p:sp>
          <p:nvSpPr>
            <p:cNvPr id="28615" name="Google Shape;28615;p89"/>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6" name="Google Shape;28616;p89"/>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17" name="Google Shape;28617;p89"/>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18" name="Google Shape;28618;p89"/>
          <p:cNvGrpSpPr/>
          <p:nvPr/>
        </p:nvGrpSpPr>
        <p:grpSpPr>
          <a:xfrm>
            <a:off x="7550258" y="3658420"/>
            <a:ext cx="371395" cy="301279"/>
            <a:chOff x="7550258" y="3832670"/>
            <a:chExt cx="371395" cy="301279"/>
          </a:xfrm>
        </p:grpSpPr>
        <p:sp>
          <p:nvSpPr>
            <p:cNvPr id="28619" name="Google Shape;28619;p89"/>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0" name="Google Shape;28620;p89"/>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1" name="Google Shape;28621;p89"/>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2" name="Google Shape;28622;p89"/>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3" name="Google Shape;28623;p89"/>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4" name="Google Shape;28624;p89"/>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5" name="Google Shape;28625;p89"/>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6" name="Google Shape;28626;p89"/>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7" name="Google Shape;28627;p89"/>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8" name="Google Shape;28628;p89"/>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9" name="Google Shape;28629;p89"/>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0" name="Google Shape;28630;p89"/>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1" name="Google Shape;28631;p89"/>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2" name="Google Shape;28632;p89"/>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3" name="Google Shape;28633;p89"/>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4" name="Google Shape;28634;p89"/>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5" name="Google Shape;28635;p89"/>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6" name="Google Shape;28636;p89"/>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37" name="Google Shape;28637;p89"/>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38" name="Google Shape;28638;p89"/>
          <p:cNvGrpSpPr/>
          <p:nvPr/>
        </p:nvGrpSpPr>
        <p:grpSpPr>
          <a:xfrm>
            <a:off x="6659725" y="3633785"/>
            <a:ext cx="367608" cy="350548"/>
            <a:chOff x="6659725" y="3808035"/>
            <a:chExt cx="367608" cy="350548"/>
          </a:xfrm>
        </p:grpSpPr>
        <p:sp>
          <p:nvSpPr>
            <p:cNvPr id="28639" name="Google Shape;28639;p89"/>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0" name="Google Shape;28640;p89"/>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1" name="Google Shape;28641;p89"/>
          <p:cNvGrpSpPr/>
          <p:nvPr/>
        </p:nvGrpSpPr>
        <p:grpSpPr>
          <a:xfrm>
            <a:off x="6219391" y="3642506"/>
            <a:ext cx="356627" cy="334252"/>
            <a:chOff x="6219391" y="3816756"/>
            <a:chExt cx="356627" cy="334252"/>
          </a:xfrm>
        </p:grpSpPr>
        <p:sp>
          <p:nvSpPr>
            <p:cNvPr id="28642" name="Google Shape;28642;p89"/>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3" name="Google Shape;28643;p89"/>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4" name="Google Shape;28644;p89"/>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5" name="Google Shape;28645;p89"/>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6" name="Google Shape;28646;p89"/>
          <p:cNvGrpSpPr/>
          <p:nvPr/>
        </p:nvGrpSpPr>
        <p:grpSpPr>
          <a:xfrm>
            <a:off x="5778676" y="3652722"/>
            <a:ext cx="349052" cy="313055"/>
            <a:chOff x="5778676" y="3826972"/>
            <a:chExt cx="349052" cy="313055"/>
          </a:xfrm>
        </p:grpSpPr>
        <p:sp>
          <p:nvSpPr>
            <p:cNvPr id="28647" name="Google Shape;28647;p89"/>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8" name="Google Shape;28648;p89"/>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9" name="Google Shape;28649;p89"/>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0" name="Google Shape;28650;p89"/>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1" name="Google Shape;28651;p89"/>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2" name="Google Shape;28652;p89"/>
          <p:cNvGrpSpPr/>
          <p:nvPr/>
        </p:nvGrpSpPr>
        <p:grpSpPr>
          <a:xfrm>
            <a:off x="5355784" y="3660297"/>
            <a:ext cx="299019" cy="297905"/>
            <a:chOff x="5355784" y="3834547"/>
            <a:chExt cx="299019" cy="297905"/>
          </a:xfrm>
        </p:grpSpPr>
        <p:sp>
          <p:nvSpPr>
            <p:cNvPr id="28653" name="Google Shape;28653;p89"/>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4" name="Google Shape;28654;p89"/>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5" name="Google Shape;28655;p89"/>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6" name="Google Shape;28656;p89"/>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7" name="Google Shape;28657;p89"/>
          <p:cNvGrpSpPr/>
          <p:nvPr/>
        </p:nvGrpSpPr>
        <p:grpSpPr>
          <a:xfrm>
            <a:off x="8036455" y="3633021"/>
            <a:ext cx="292176" cy="353985"/>
            <a:chOff x="8036455" y="3807271"/>
            <a:chExt cx="292176" cy="353985"/>
          </a:xfrm>
        </p:grpSpPr>
        <p:sp>
          <p:nvSpPr>
            <p:cNvPr id="28658" name="Google Shape;28658;p89"/>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9" name="Google Shape;28659;p89"/>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60" name="Google Shape;28660;p89"/>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28661" name="Google Shape;28661;p89"/>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28662" name="Google Shape;28662;p89"/>
          <p:cNvGrpSpPr/>
          <p:nvPr/>
        </p:nvGrpSpPr>
        <p:grpSpPr>
          <a:xfrm>
            <a:off x="4874902" y="3634549"/>
            <a:ext cx="345615" cy="350835"/>
            <a:chOff x="4874902" y="3808799"/>
            <a:chExt cx="345615" cy="350835"/>
          </a:xfrm>
        </p:grpSpPr>
        <p:sp>
          <p:nvSpPr>
            <p:cNvPr id="28663" name="Google Shape;28663;p89"/>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4" name="Google Shape;28664;p89"/>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5" name="Google Shape;28665;p89"/>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6" name="Google Shape;28666;p89"/>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7" name="Google Shape;28667;p89"/>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8" name="Google Shape;28668;p89"/>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9" name="Google Shape;28669;p89"/>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0" name="Google Shape;28670;p89"/>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1" name="Google Shape;28671;p89"/>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2" name="Google Shape;28672;p89"/>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3" name="Google Shape;28673;p89"/>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4" name="Google Shape;28674;p89"/>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5" name="Google Shape;28675;p89"/>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6" name="Google Shape;28676;p89"/>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7" name="Google Shape;28677;p89"/>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8" name="Google Shape;28678;p89"/>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9" name="Google Shape;28679;p89"/>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0" name="Google Shape;28680;p89"/>
          <p:cNvGrpSpPr/>
          <p:nvPr/>
        </p:nvGrpSpPr>
        <p:grpSpPr>
          <a:xfrm>
            <a:off x="3095745" y="3631143"/>
            <a:ext cx="352840" cy="354717"/>
            <a:chOff x="3095745" y="3805393"/>
            <a:chExt cx="352840" cy="354717"/>
          </a:xfrm>
        </p:grpSpPr>
        <p:sp>
          <p:nvSpPr>
            <p:cNvPr id="28681" name="Google Shape;28681;p89"/>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2" name="Google Shape;28682;p89"/>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3" name="Google Shape;28683;p89"/>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4" name="Google Shape;28684;p89"/>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5" name="Google Shape;28685;p89"/>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6" name="Google Shape;28686;p89"/>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8690" name="Shape 28690"/>
        <p:cNvGrpSpPr/>
        <p:nvPr/>
      </p:nvGrpSpPr>
      <p:grpSpPr>
        <a:xfrm>
          <a:off x="0" y="0"/>
          <a:ext cx="0" cy="0"/>
          <a:chOff x="0" y="0"/>
          <a:chExt cx="0" cy="0"/>
        </a:xfrm>
      </p:grpSpPr>
      <p:grpSp>
        <p:nvGrpSpPr>
          <p:cNvPr id="28691" name="Google Shape;28691;p90"/>
          <p:cNvGrpSpPr/>
          <p:nvPr/>
        </p:nvGrpSpPr>
        <p:grpSpPr>
          <a:xfrm>
            <a:off x="2704005" y="4083381"/>
            <a:ext cx="342144" cy="362704"/>
            <a:chOff x="2704005" y="4258781"/>
            <a:chExt cx="342144" cy="362704"/>
          </a:xfrm>
        </p:grpSpPr>
        <p:sp>
          <p:nvSpPr>
            <p:cNvPr id="28692" name="Google Shape;28692;p90"/>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3" name="Google Shape;28693;p90"/>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4" name="Google Shape;28694;p90"/>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5" name="Google Shape;28695;p90"/>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6" name="Google Shape;28696;p90"/>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7" name="Google Shape;28697;p90"/>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8" name="Google Shape;28698;p90"/>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99" name="Google Shape;28699;p90"/>
          <p:cNvGrpSpPr/>
          <p:nvPr/>
        </p:nvGrpSpPr>
        <p:grpSpPr>
          <a:xfrm>
            <a:off x="2157462" y="4083096"/>
            <a:ext cx="347435" cy="363370"/>
            <a:chOff x="2157462" y="4258496"/>
            <a:chExt cx="347435" cy="363370"/>
          </a:xfrm>
        </p:grpSpPr>
        <p:sp>
          <p:nvSpPr>
            <p:cNvPr id="28700" name="Google Shape;28700;p90"/>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1" name="Google Shape;28701;p90"/>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2" name="Google Shape;28702;p90"/>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3" name="Google Shape;28703;p90"/>
          <p:cNvGrpSpPr/>
          <p:nvPr/>
        </p:nvGrpSpPr>
        <p:grpSpPr>
          <a:xfrm>
            <a:off x="4010963" y="3588381"/>
            <a:ext cx="343665" cy="363211"/>
            <a:chOff x="4010963" y="3763781"/>
            <a:chExt cx="343665" cy="363211"/>
          </a:xfrm>
        </p:grpSpPr>
        <p:sp>
          <p:nvSpPr>
            <p:cNvPr id="28704" name="Google Shape;28704;p90"/>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5" name="Google Shape;28705;p90"/>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6" name="Google Shape;28706;p90"/>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7" name="Google Shape;28707;p90"/>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8" name="Google Shape;28708;p90"/>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09" name="Google Shape;28709;p90"/>
          <p:cNvGrpSpPr/>
          <p:nvPr/>
        </p:nvGrpSpPr>
        <p:grpSpPr>
          <a:xfrm>
            <a:off x="2214042" y="3635109"/>
            <a:ext cx="368153" cy="311193"/>
            <a:chOff x="2214042" y="3810509"/>
            <a:chExt cx="368153" cy="311193"/>
          </a:xfrm>
        </p:grpSpPr>
        <p:sp>
          <p:nvSpPr>
            <p:cNvPr id="28710" name="Google Shape;28710;p90"/>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1" name="Google Shape;28711;p90"/>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12" name="Google Shape;28712;p90"/>
          <p:cNvGrpSpPr/>
          <p:nvPr/>
        </p:nvGrpSpPr>
        <p:grpSpPr>
          <a:xfrm>
            <a:off x="1797413" y="3606819"/>
            <a:ext cx="367805" cy="367773"/>
            <a:chOff x="1768938" y="3782219"/>
            <a:chExt cx="367805" cy="367773"/>
          </a:xfrm>
        </p:grpSpPr>
        <p:sp>
          <p:nvSpPr>
            <p:cNvPr id="28713" name="Google Shape;28713;p90"/>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4" name="Google Shape;28714;p90"/>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5" name="Google Shape;28715;p90"/>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6" name="Google Shape;28716;p90"/>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7" name="Google Shape;28717;p90"/>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18" name="Google Shape;28718;p90"/>
          <p:cNvGrpSpPr/>
          <p:nvPr/>
        </p:nvGrpSpPr>
        <p:grpSpPr>
          <a:xfrm>
            <a:off x="2681385" y="3623039"/>
            <a:ext cx="325544" cy="327413"/>
            <a:chOff x="2681385" y="3798439"/>
            <a:chExt cx="325544" cy="327413"/>
          </a:xfrm>
        </p:grpSpPr>
        <p:sp>
          <p:nvSpPr>
            <p:cNvPr id="28719" name="Google Shape;28719;p90"/>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0" name="Google Shape;28720;p90"/>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1" name="Google Shape;28721;p90"/>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2" name="Google Shape;28722;p90"/>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3" name="Google Shape;28723;p90"/>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4" name="Google Shape;28724;p90"/>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5" name="Google Shape;28725;p90"/>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6" name="Google Shape;28726;p90"/>
          <p:cNvGrpSpPr/>
          <p:nvPr/>
        </p:nvGrpSpPr>
        <p:grpSpPr>
          <a:xfrm>
            <a:off x="6243928" y="4088102"/>
            <a:ext cx="274254" cy="350824"/>
            <a:chOff x="6243928" y="4263502"/>
            <a:chExt cx="274254" cy="350824"/>
          </a:xfrm>
        </p:grpSpPr>
        <p:sp>
          <p:nvSpPr>
            <p:cNvPr id="28727" name="Google Shape;28727;p90"/>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8" name="Google Shape;28728;p90"/>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9" name="Google Shape;28729;p90"/>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0" name="Google Shape;28730;p90"/>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1" name="Google Shape;28731;p90"/>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2" name="Google Shape;28732;p90"/>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3" name="Google Shape;28733;p90"/>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4" name="Google Shape;28734;p90"/>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5" name="Google Shape;28735;p90"/>
          <p:cNvGrpSpPr/>
          <p:nvPr/>
        </p:nvGrpSpPr>
        <p:grpSpPr>
          <a:xfrm>
            <a:off x="3560600" y="3587938"/>
            <a:ext cx="352345" cy="363655"/>
            <a:chOff x="3560600" y="3763338"/>
            <a:chExt cx="352345" cy="363655"/>
          </a:xfrm>
        </p:grpSpPr>
        <p:sp>
          <p:nvSpPr>
            <p:cNvPr id="28736" name="Google Shape;28736;p90"/>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7" name="Google Shape;28737;p90"/>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8" name="Google Shape;28738;p90"/>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39" name="Google Shape;28739;p90"/>
          <p:cNvGrpSpPr/>
          <p:nvPr/>
        </p:nvGrpSpPr>
        <p:grpSpPr>
          <a:xfrm>
            <a:off x="5790556" y="4085852"/>
            <a:ext cx="279513" cy="356083"/>
            <a:chOff x="5790556" y="4261252"/>
            <a:chExt cx="279513" cy="356083"/>
          </a:xfrm>
        </p:grpSpPr>
        <p:sp>
          <p:nvSpPr>
            <p:cNvPr id="28740" name="Google Shape;28740;p90"/>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1" name="Google Shape;28741;p90"/>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2" name="Google Shape;28742;p90"/>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3" name="Google Shape;28743;p90"/>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4" name="Google Shape;28744;p90"/>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5" name="Google Shape;28745;p90"/>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6" name="Google Shape;28746;p90"/>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47" name="Google Shape;28747;p90"/>
          <p:cNvGrpSpPr/>
          <p:nvPr/>
        </p:nvGrpSpPr>
        <p:grpSpPr>
          <a:xfrm>
            <a:off x="5341333" y="4085852"/>
            <a:ext cx="278752" cy="356463"/>
            <a:chOff x="5341333" y="4261252"/>
            <a:chExt cx="278752" cy="356463"/>
          </a:xfrm>
        </p:grpSpPr>
        <p:sp>
          <p:nvSpPr>
            <p:cNvPr id="28748" name="Google Shape;28748;p90"/>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9" name="Google Shape;28749;p90"/>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0" name="Google Shape;28750;p90"/>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1" name="Google Shape;28751;p90"/>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2" name="Google Shape;28752;p90"/>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3" name="Google Shape;28753;p90"/>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4" name="Google Shape;28754;p90"/>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55" name="Google Shape;28755;p90"/>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56" name="Google Shape;28756;p90"/>
          <p:cNvGrpSpPr/>
          <p:nvPr/>
        </p:nvGrpSpPr>
        <p:grpSpPr>
          <a:xfrm>
            <a:off x="3103646" y="3590676"/>
            <a:ext cx="360233" cy="362451"/>
            <a:chOff x="3107608" y="3763401"/>
            <a:chExt cx="360233" cy="362451"/>
          </a:xfrm>
        </p:grpSpPr>
        <p:sp>
          <p:nvSpPr>
            <p:cNvPr id="28757" name="Google Shape;28757;p90"/>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8" name="Google Shape;28758;p90"/>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9" name="Google Shape;28759;p90"/>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0" name="Google Shape;28760;p90"/>
          <p:cNvGrpSpPr/>
          <p:nvPr/>
        </p:nvGrpSpPr>
        <p:grpSpPr>
          <a:xfrm>
            <a:off x="889343" y="3625827"/>
            <a:ext cx="351585" cy="339705"/>
            <a:chOff x="889343" y="3801227"/>
            <a:chExt cx="351585" cy="339705"/>
          </a:xfrm>
        </p:grpSpPr>
        <p:sp>
          <p:nvSpPr>
            <p:cNvPr id="28761" name="Google Shape;28761;p90"/>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2" name="Google Shape;28762;p90"/>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3" name="Google Shape;28763;p90"/>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4" name="Google Shape;28764;p90"/>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5" name="Google Shape;28765;p90"/>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66" name="Google Shape;28766;p90"/>
          <p:cNvGrpSpPr/>
          <p:nvPr/>
        </p:nvGrpSpPr>
        <p:grpSpPr>
          <a:xfrm>
            <a:off x="4896609" y="4085472"/>
            <a:ext cx="278784" cy="355323"/>
            <a:chOff x="4896609" y="4260872"/>
            <a:chExt cx="278784" cy="355323"/>
          </a:xfrm>
        </p:grpSpPr>
        <p:sp>
          <p:nvSpPr>
            <p:cNvPr id="28767" name="Google Shape;28767;p90"/>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8" name="Google Shape;28768;p90"/>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9" name="Google Shape;28769;p90"/>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0" name="Google Shape;28770;p90"/>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1" name="Google Shape;28771;p90"/>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2" name="Google Shape;28772;p90"/>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73" name="Google Shape;28773;p90"/>
          <p:cNvGrpSpPr/>
          <p:nvPr/>
        </p:nvGrpSpPr>
        <p:grpSpPr>
          <a:xfrm>
            <a:off x="7598438" y="4090731"/>
            <a:ext cx="260283" cy="345914"/>
            <a:chOff x="7598438" y="4266131"/>
            <a:chExt cx="260283" cy="345914"/>
          </a:xfrm>
        </p:grpSpPr>
        <p:sp>
          <p:nvSpPr>
            <p:cNvPr id="28774" name="Google Shape;28774;p90"/>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5" name="Google Shape;28775;p90"/>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6" name="Google Shape;28776;p90"/>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7" name="Google Shape;28777;p90"/>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8" name="Google Shape;28778;p90"/>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9" name="Google Shape;28779;p90"/>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0" name="Google Shape;28780;p90"/>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81" name="Google Shape;28781;p90"/>
          <p:cNvGrpSpPr/>
          <p:nvPr/>
        </p:nvGrpSpPr>
        <p:grpSpPr>
          <a:xfrm>
            <a:off x="1767069" y="3184746"/>
            <a:ext cx="286324" cy="348163"/>
            <a:chOff x="1767069" y="3360146"/>
            <a:chExt cx="286324" cy="348163"/>
          </a:xfrm>
        </p:grpSpPr>
        <p:sp>
          <p:nvSpPr>
            <p:cNvPr id="28782" name="Google Shape;28782;p90"/>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3" name="Google Shape;28783;p90"/>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4" name="Google Shape;28784;p90"/>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5" name="Google Shape;28785;p90"/>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6" name="Google Shape;28786;p90"/>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7" name="Google Shape;28787;p90"/>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8" name="Google Shape;28788;p90"/>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89" name="Google Shape;28789;p90"/>
          <p:cNvGrpSpPr/>
          <p:nvPr/>
        </p:nvGrpSpPr>
        <p:grpSpPr>
          <a:xfrm>
            <a:off x="7149944" y="4090731"/>
            <a:ext cx="260283" cy="345914"/>
            <a:chOff x="7149944" y="4266131"/>
            <a:chExt cx="260283" cy="345914"/>
          </a:xfrm>
        </p:grpSpPr>
        <p:sp>
          <p:nvSpPr>
            <p:cNvPr id="28790" name="Google Shape;28790;p90"/>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1" name="Google Shape;28791;p90"/>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2" name="Google Shape;28792;p90"/>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3" name="Google Shape;28793;p90"/>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4" name="Google Shape;28794;p90"/>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5" name="Google Shape;28795;p90"/>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6" name="Google Shape;28796;p90"/>
          <p:cNvGrpSpPr/>
          <p:nvPr/>
        </p:nvGrpSpPr>
        <p:grpSpPr>
          <a:xfrm>
            <a:off x="6695051" y="4083951"/>
            <a:ext cx="270104" cy="360233"/>
            <a:chOff x="6695051" y="4259351"/>
            <a:chExt cx="270104" cy="360233"/>
          </a:xfrm>
        </p:grpSpPr>
        <p:sp>
          <p:nvSpPr>
            <p:cNvPr id="28797" name="Google Shape;28797;p90"/>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8" name="Google Shape;28798;p90"/>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9" name="Google Shape;28799;p90"/>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0" name="Google Shape;28800;p90"/>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1" name="Google Shape;28801;p90"/>
          <p:cNvGrpSpPr/>
          <p:nvPr/>
        </p:nvGrpSpPr>
        <p:grpSpPr>
          <a:xfrm>
            <a:off x="8047661" y="4082051"/>
            <a:ext cx="277263" cy="362514"/>
            <a:chOff x="8047661" y="4257451"/>
            <a:chExt cx="277263" cy="362514"/>
          </a:xfrm>
        </p:grpSpPr>
        <p:sp>
          <p:nvSpPr>
            <p:cNvPr id="28802" name="Google Shape;28802;p90"/>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3" name="Google Shape;28803;p90"/>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4" name="Google Shape;28804;p90"/>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5" name="Google Shape;28805;p90"/>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06" name="Google Shape;28806;p90"/>
          <p:cNvGrpSpPr/>
          <p:nvPr/>
        </p:nvGrpSpPr>
        <p:grpSpPr>
          <a:xfrm>
            <a:off x="6248078" y="3609068"/>
            <a:ext cx="277263" cy="356115"/>
            <a:chOff x="6248078" y="3784468"/>
            <a:chExt cx="277263" cy="356115"/>
          </a:xfrm>
        </p:grpSpPr>
        <p:sp>
          <p:nvSpPr>
            <p:cNvPr id="28807" name="Google Shape;28807;p90"/>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8" name="Google Shape;28808;p90"/>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9" name="Google Shape;28809;p90"/>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0" name="Google Shape;28810;p90"/>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1" name="Google Shape;28811;p90"/>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2" name="Google Shape;28812;p90"/>
          <p:cNvGrpSpPr/>
          <p:nvPr/>
        </p:nvGrpSpPr>
        <p:grpSpPr>
          <a:xfrm>
            <a:off x="5800725" y="3610589"/>
            <a:ext cx="277644" cy="354594"/>
            <a:chOff x="5800725" y="3785989"/>
            <a:chExt cx="277644" cy="354594"/>
          </a:xfrm>
        </p:grpSpPr>
        <p:sp>
          <p:nvSpPr>
            <p:cNvPr id="28813" name="Google Shape;28813;p90"/>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4" name="Google Shape;28814;p90"/>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5" name="Google Shape;28815;p90"/>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6" name="Google Shape;28816;p90"/>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7" name="Google Shape;28817;p90"/>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8" name="Google Shape;28818;p90"/>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9" name="Google Shape;28819;p90"/>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0" name="Google Shape;28820;p90"/>
          <p:cNvGrpSpPr/>
          <p:nvPr/>
        </p:nvGrpSpPr>
        <p:grpSpPr>
          <a:xfrm>
            <a:off x="2206122" y="3185348"/>
            <a:ext cx="308183" cy="347561"/>
            <a:chOff x="2206122" y="3360748"/>
            <a:chExt cx="308183" cy="347561"/>
          </a:xfrm>
        </p:grpSpPr>
        <p:sp>
          <p:nvSpPr>
            <p:cNvPr id="28821" name="Google Shape;28821;p90"/>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2" name="Google Shape;28822;p90"/>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3" name="Google Shape;28823;p90"/>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4" name="Google Shape;28824;p90"/>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5" name="Google Shape;28825;p90"/>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6" name="Google Shape;28826;p90"/>
          <p:cNvGrpSpPr/>
          <p:nvPr/>
        </p:nvGrpSpPr>
        <p:grpSpPr>
          <a:xfrm>
            <a:off x="5353403" y="3610209"/>
            <a:ext cx="277992" cy="354974"/>
            <a:chOff x="5353403" y="3785609"/>
            <a:chExt cx="277992" cy="354974"/>
          </a:xfrm>
        </p:grpSpPr>
        <p:sp>
          <p:nvSpPr>
            <p:cNvPr id="28827" name="Google Shape;28827;p90"/>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8" name="Google Shape;28828;p90"/>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9" name="Google Shape;28829;p90"/>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0" name="Google Shape;28830;p90"/>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1" name="Google Shape;28831;p90"/>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2" name="Google Shape;28832;p90"/>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33" name="Google Shape;28833;p90"/>
          <p:cNvGrpSpPr/>
          <p:nvPr/>
        </p:nvGrpSpPr>
        <p:grpSpPr>
          <a:xfrm>
            <a:off x="4896229" y="3610589"/>
            <a:ext cx="278784" cy="354594"/>
            <a:chOff x="4896229" y="3785989"/>
            <a:chExt cx="278784" cy="354594"/>
          </a:xfrm>
        </p:grpSpPr>
        <p:sp>
          <p:nvSpPr>
            <p:cNvPr id="28834" name="Google Shape;28834;p90"/>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5" name="Google Shape;28835;p90"/>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6" name="Google Shape;28836;p90"/>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7" name="Google Shape;28837;p90"/>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8" name="Google Shape;28838;p90"/>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9" name="Google Shape;28839;p90"/>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0" name="Google Shape;28840;p90"/>
          <p:cNvGrpSpPr/>
          <p:nvPr/>
        </p:nvGrpSpPr>
        <p:grpSpPr>
          <a:xfrm>
            <a:off x="7592387" y="3612458"/>
            <a:ext cx="273874" cy="351204"/>
            <a:chOff x="7592387" y="3787858"/>
            <a:chExt cx="273874" cy="351204"/>
          </a:xfrm>
        </p:grpSpPr>
        <p:sp>
          <p:nvSpPr>
            <p:cNvPr id="28841" name="Google Shape;28841;p90"/>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2" name="Google Shape;28842;p90"/>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3" name="Google Shape;28843;p90"/>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4" name="Google Shape;28844;p90"/>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5" name="Google Shape;28845;p90"/>
          <p:cNvGrpSpPr/>
          <p:nvPr/>
        </p:nvGrpSpPr>
        <p:grpSpPr>
          <a:xfrm>
            <a:off x="7145794" y="3612458"/>
            <a:ext cx="274254" cy="350444"/>
            <a:chOff x="7145794" y="3787858"/>
            <a:chExt cx="274254" cy="350444"/>
          </a:xfrm>
        </p:grpSpPr>
        <p:sp>
          <p:nvSpPr>
            <p:cNvPr id="28846" name="Google Shape;28846;p90"/>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7" name="Google Shape;28847;p90"/>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8" name="Google Shape;28848;p90"/>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9" name="Google Shape;28849;p90"/>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0" name="Google Shape;28850;p90"/>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1" name="Google Shape;28851;p90"/>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52" name="Google Shape;28852;p90"/>
          <p:cNvGrpSpPr/>
          <p:nvPr/>
        </p:nvGrpSpPr>
        <p:grpSpPr>
          <a:xfrm>
            <a:off x="8054060" y="3611698"/>
            <a:ext cx="266334" cy="353834"/>
            <a:chOff x="8054060" y="3787098"/>
            <a:chExt cx="266334" cy="353834"/>
          </a:xfrm>
        </p:grpSpPr>
        <p:sp>
          <p:nvSpPr>
            <p:cNvPr id="28853" name="Google Shape;28853;p90"/>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4" name="Google Shape;28854;p90"/>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5" name="Google Shape;28855;p90"/>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6" name="Google Shape;28856;p90"/>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57" name="Google Shape;28857;p90"/>
          <p:cNvGrpSpPr/>
          <p:nvPr/>
        </p:nvGrpSpPr>
        <p:grpSpPr>
          <a:xfrm>
            <a:off x="6702211" y="3607199"/>
            <a:ext cx="270104" cy="361754"/>
            <a:chOff x="6702211" y="3782599"/>
            <a:chExt cx="270104" cy="361754"/>
          </a:xfrm>
        </p:grpSpPr>
        <p:sp>
          <p:nvSpPr>
            <p:cNvPr id="28858" name="Google Shape;28858;p90"/>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9" name="Google Shape;28859;p90"/>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0" name="Google Shape;28860;p90"/>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1" name="Google Shape;28861;p90"/>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2" name="Google Shape;28862;p90"/>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63" name="Google Shape;28863;p90"/>
          <p:cNvGrpSpPr/>
          <p:nvPr/>
        </p:nvGrpSpPr>
        <p:grpSpPr>
          <a:xfrm>
            <a:off x="3516886" y="3263327"/>
            <a:ext cx="391854" cy="269922"/>
            <a:chOff x="3516850" y="3406526"/>
            <a:chExt cx="369674" cy="254644"/>
          </a:xfrm>
        </p:grpSpPr>
        <p:sp>
          <p:nvSpPr>
            <p:cNvPr id="28864" name="Google Shape;28864;p90"/>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5" name="Google Shape;28865;p90"/>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6" name="Google Shape;28866;p90"/>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7" name="Google Shape;28867;p90"/>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68" name="Google Shape;28868;p90"/>
          <p:cNvGrpSpPr/>
          <p:nvPr/>
        </p:nvGrpSpPr>
        <p:grpSpPr>
          <a:xfrm>
            <a:off x="1310655" y="3185127"/>
            <a:ext cx="306314" cy="347403"/>
            <a:chOff x="1310655" y="3360527"/>
            <a:chExt cx="306314" cy="347403"/>
          </a:xfrm>
        </p:grpSpPr>
        <p:sp>
          <p:nvSpPr>
            <p:cNvPr id="28869" name="Google Shape;28869;p90"/>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0" name="Google Shape;28870;p90"/>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1" name="Google Shape;28871;p90"/>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2" name="Google Shape;28872;p90"/>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3" name="Google Shape;28873;p90"/>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4" name="Google Shape;28874;p90"/>
          <p:cNvGrpSpPr/>
          <p:nvPr/>
        </p:nvGrpSpPr>
        <p:grpSpPr>
          <a:xfrm>
            <a:off x="3119678" y="3184746"/>
            <a:ext cx="269343" cy="348543"/>
            <a:chOff x="3119678" y="3360146"/>
            <a:chExt cx="269343" cy="348543"/>
          </a:xfrm>
        </p:grpSpPr>
        <p:sp>
          <p:nvSpPr>
            <p:cNvPr id="28875" name="Google Shape;28875;p90"/>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6" name="Google Shape;28876;p90"/>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7" name="Google Shape;28877;p90"/>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8" name="Google Shape;28878;p90"/>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9" name="Google Shape;28879;p90"/>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0" name="Google Shape;28880;p90"/>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1" name="Google Shape;28881;p90"/>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82" name="Google Shape;28882;p90"/>
          <p:cNvGrpSpPr/>
          <p:nvPr/>
        </p:nvGrpSpPr>
        <p:grpSpPr>
          <a:xfrm>
            <a:off x="3967213" y="3181547"/>
            <a:ext cx="368185" cy="354753"/>
            <a:chOff x="3967213" y="3356947"/>
            <a:chExt cx="368185" cy="354753"/>
          </a:xfrm>
        </p:grpSpPr>
        <p:sp>
          <p:nvSpPr>
            <p:cNvPr id="28883" name="Google Shape;28883;p90"/>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4" name="Google Shape;28884;p90"/>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5" name="Google Shape;28885;p90"/>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6" name="Google Shape;28886;p90"/>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7" name="Google Shape;28887;p90"/>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88" name="Google Shape;28888;p90"/>
          <p:cNvGrpSpPr/>
          <p:nvPr/>
        </p:nvGrpSpPr>
        <p:grpSpPr>
          <a:xfrm>
            <a:off x="871254" y="3184746"/>
            <a:ext cx="285183" cy="347023"/>
            <a:chOff x="871254" y="3360146"/>
            <a:chExt cx="285183" cy="347023"/>
          </a:xfrm>
        </p:grpSpPr>
        <p:sp>
          <p:nvSpPr>
            <p:cNvPr id="28889" name="Google Shape;28889;p90"/>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0" name="Google Shape;28890;p90"/>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1" name="Google Shape;28891;p90"/>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2" name="Google Shape;28892;p90"/>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93" name="Google Shape;28893;p90"/>
          <p:cNvGrpSpPr/>
          <p:nvPr/>
        </p:nvGrpSpPr>
        <p:grpSpPr>
          <a:xfrm>
            <a:off x="2665165" y="3184746"/>
            <a:ext cx="281794" cy="349684"/>
            <a:chOff x="2665165" y="3360146"/>
            <a:chExt cx="281794" cy="349684"/>
          </a:xfrm>
        </p:grpSpPr>
        <p:sp>
          <p:nvSpPr>
            <p:cNvPr id="28894" name="Google Shape;28894;p90"/>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5" name="Google Shape;28895;p90"/>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6" name="Google Shape;28896;p90"/>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7" name="Google Shape;28897;p90"/>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8" name="Google Shape;28898;p90"/>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99" name="Google Shape;28899;p90"/>
          <p:cNvGrpSpPr/>
          <p:nvPr/>
        </p:nvGrpSpPr>
        <p:grpSpPr>
          <a:xfrm>
            <a:off x="7156344" y="3172296"/>
            <a:ext cx="264465" cy="353074"/>
            <a:chOff x="7156344" y="3347696"/>
            <a:chExt cx="264465" cy="353074"/>
          </a:xfrm>
        </p:grpSpPr>
        <p:sp>
          <p:nvSpPr>
            <p:cNvPr id="28900" name="Google Shape;28900;p90"/>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1" name="Google Shape;28901;p90"/>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2" name="Google Shape;28902;p90"/>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3" name="Google Shape;28903;p90"/>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4" name="Google Shape;28904;p90"/>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05" name="Google Shape;28905;p90"/>
          <p:cNvGrpSpPr/>
          <p:nvPr/>
        </p:nvGrpSpPr>
        <p:grpSpPr>
          <a:xfrm>
            <a:off x="6703732" y="3171536"/>
            <a:ext cx="264813" cy="352693"/>
            <a:chOff x="6703732" y="3346936"/>
            <a:chExt cx="264813" cy="352693"/>
          </a:xfrm>
        </p:grpSpPr>
        <p:sp>
          <p:nvSpPr>
            <p:cNvPr id="28906" name="Google Shape;28906;p90"/>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7" name="Google Shape;28907;p90"/>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8" name="Google Shape;28908;p90"/>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9" name="Google Shape;28909;p90"/>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0" name="Google Shape;28910;p90"/>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1" name="Google Shape;28911;p90"/>
          <p:cNvGrpSpPr/>
          <p:nvPr/>
        </p:nvGrpSpPr>
        <p:grpSpPr>
          <a:xfrm>
            <a:off x="6252228" y="3171536"/>
            <a:ext cx="265193" cy="352693"/>
            <a:chOff x="6252228" y="3346936"/>
            <a:chExt cx="265193" cy="352693"/>
          </a:xfrm>
        </p:grpSpPr>
        <p:sp>
          <p:nvSpPr>
            <p:cNvPr id="28912" name="Google Shape;28912;p90"/>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3" name="Google Shape;28913;p90"/>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4" name="Google Shape;28914;p90"/>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5" name="Google Shape;28915;p90"/>
          <p:cNvGrpSpPr/>
          <p:nvPr/>
        </p:nvGrpSpPr>
        <p:grpSpPr>
          <a:xfrm>
            <a:off x="5801105" y="3172296"/>
            <a:ext cx="264813" cy="351933"/>
            <a:chOff x="5801105" y="3347696"/>
            <a:chExt cx="264813" cy="351933"/>
          </a:xfrm>
        </p:grpSpPr>
        <p:sp>
          <p:nvSpPr>
            <p:cNvPr id="28916" name="Google Shape;28916;p90"/>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7" name="Google Shape;28917;p90"/>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8" name="Google Shape;28918;p90"/>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9" name="Google Shape;28919;p90"/>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20" name="Google Shape;28920;p90"/>
          <p:cNvGrpSpPr/>
          <p:nvPr/>
        </p:nvGrpSpPr>
        <p:grpSpPr>
          <a:xfrm>
            <a:off x="5349253" y="3171536"/>
            <a:ext cx="265922" cy="352693"/>
            <a:chOff x="5349253" y="3346936"/>
            <a:chExt cx="265922" cy="352693"/>
          </a:xfrm>
        </p:grpSpPr>
        <p:sp>
          <p:nvSpPr>
            <p:cNvPr id="28921" name="Google Shape;28921;p90"/>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2" name="Google Shape;28922;p90"/>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3" name="Google Shape;28923;p90"/>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4" name="Google Shape;28924;p90"/>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5" name="Google Shape;28925;p90"/>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6" name="Google Shape;28926;p90"/>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27" name="Google Shape;28927;p90"/>
          <p:cNvGrpSpPr/>
          <p:nvPr/>
        </p:nvGrpSpPr>
        <p:grpSpPr>
          <a:xfrm>
            <a:off x="4907159" y="3171536"/>
            <a:ext cx="264845" cy="354214"/>
            <a:chOff x="4907159" y="3346936"/>
            <a:chExt cx="264845" cy="354214"/>
          </a:xfrm>
        </p:grpSpPr>
        <p:sp>
          <p:nvSpPr>
            <p:cNvPr id="28928" name="Google Shape;28928;p90"/>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9" name="Google Shape;28929;p90"/>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30" name="Google Shape;28930;p90"/>
          <p:cNvGrpSpPr/>
          <p:nvPr/>
        </p:nvGrpSpPr>
        <p:grpSpPr>
          <a:xfrm>
            <a:off x="8048421" y="3159086"/>
            <a:ext cx="276503" cy="369674"/>
            <a:chOff x="8048421" y="3334486"/>
            <a:chExt cx="276503" cy="369674"/>
          </a:xfrm>
        </p:grpSpPr>
        <p:sp>
          <p:nvSpPr>
            <p:cNvPr id="28931" name="Google Shape;28931;p90"/>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2" name="Google Shape;28932;p90"/>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3" name="Google Shape;28933;p90"/>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4" name="Google Shape;28934;p90"/>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5" name="Google Shape;28935;p90"/>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6" name="Google Shape;28936;p90"/>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37" name="Google Shape;28937;p90"/>
          <p:cNvGrpSpPr/>
          <p:nvPr/>
        </p:nvGrpSpPr>
        <p:grpSpPr>
          <a:xfrm>
            <a:off x="7575787" y="3154555"/>
            <a:ext cx="295384" cy="376834"/>
            <a:chOff x="7575787" y="3329955"/>
            <a:chExt cx="295384" cy="376834"/>
          </a:xfrm>
        </p:grpSpPr>
        <p:sp>
          <p:nvSpPr>
            <p:cNvPr id="28938" name="Google Shape;28938;p90"/>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9" name="Google Shape;28939;p90"/>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0" name="Google Shape;28940;p90"/>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1" name="Google Shape;28941;p90"/>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2" name="Google Shape;28942;p90"/>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3" name="Google Shape;28943;p90"/>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44" name="Google Shape;28944;p90"/>
          <p:cNvGrpSpPr/>
          <p:nvPr/>
        </p:nvGrpSpPr>
        <p:grpSpPr>
          <a:xfrm>
            <a:off x="864062" y="2709103"/>
            <a:ext cx="264084" cy="347783"/>
            <a:chOff x="864062" y="2884503"/>
            <a:chExt cx="264084" cy="347783"/>
          </a:xfrm>
        </p:grpSpPr>
        <p:sp>
          <p:nvSpPr>
            <p:cNvPr id="28945" name="Google Shape;28945;p90"/>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6" name="Google Shape;28946;p90"/>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7" name="Google Shape;28947;p90"/>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8" name="Google Shape;28948;p90"/>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9" name="Google Shape;28949;p90"/>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0" name="Google Shape;28950;p90"/>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1" name="Google Shape;28951;p90"/>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2" name="Google Shape;28952;p90"/>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3" name="Google Shape;28953;p90"/>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4" name="Google Shape;28954;p90"/>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55" name="Google Shape;28955;p90"/>
          <p:cNvGrpSpPr/>
          <p:nvPr/>
        </p:nvGrpSpPr>
        <p:grpSpPr>
          <a:xfrm>
            <a:off x="3978523" y="2709261"/>
            <a:ext cx="348955" cy="346516"/>
            <a:chOff x="3978523" y="2884661"/>
            <a:chExt cx="348955" cy="346516"/>
          </a:xfrm>
        </p:grpSpPr>
        <p:sp>
          <p:nvSpPr>
            <p:cNvPr id="28956" name="Google Shape;28956;p90"/>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7" name="Google Shape;28957;p90"/>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8" name="Google Shape;28958;p90"/>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9" name="Google Shape;28959;p90"/>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0" name="Google Shape;28960;p90"/>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1" name="Google Shape;28961;p90"/>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2" name="Google Shape;28962;p90"/>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3" name="Google Shape;28963;p90"/>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64" name="Google Shape;28964;p90"/>
          <p:cNvGrpSpPr/>
          <p:nvPr/>
        </p:nvGrpSpPr>
        <p:grpSpPr>
          <a:xfrm>
            <a:off x="3556255" y="2709863"/>
            <a:ext cx="347435" cy="345534"/>
            <a:chOff x="3527780" y="2885263"/>
            <a:chExt cx="347435" cy="345534"/>
          </a:xfrm>
        </p:grpSpPr>
        <p:sp>
          <p:nvSpPr>
            <p:cNvPr id="28965" name="Google Shape;28965;p90"/>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6" name="Google Shape;28966;p90"/>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7" name="Google Shape;28967;p90"/>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8" name="Google Shape;28968;p90"/>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9" name="Google Shape;28969;p90"/>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0" name="Google Shape;28970;p90"/>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1" name="Google Shape;28971;p90"/>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2" name="Google Shape;28972;p90"/>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3" name="Google Shape;28973;p90"/>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4" name="Google Shape;28974;p90"/>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5" name="Google Shape;28975;p90"/>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6" name="Google Shape;28976;p90"/>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7" name="Google Shape;28977;p90"/>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8" name="Google Shape;28978;p90"/>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9" name="Google Shape;28979;p90"/>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0" name="Google Shape;28980;p90"/>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1" name="Google Shape;28981;p90"/>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2" name="Google Shape;28982;p90"/>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3" name="Google Shape;28983;p90"/>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4" name="Google Shape;28984;p90"/>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5" name="Google Shape;28985;p90"/>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6" name="Google Shape;28986;p90"/>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7" name="Google Shape;28987;p90"/>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88" name="Google Shape;28988;p90"/>
          <p:cNvGrpSpPr/>
          <p:nvPr/>
        </p:nvGrpSpPr>
        <p:grpSpPr>
          <a:xfrm>
            <a:off x="2239671" y="2709103"/>
            <a:ext cx="218053" cy="348543"/>
            <a:chOff x="2239671" y="2884503"/>
            <a:chExt cx="218053" cy="348543"/>
          </a:xfrm>
        </p:grpSpPr>
        <p:sp>
          <p:nvSpPr>
            <p:cNvPr id="28989" name="Google Shape;28989;p90"/>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0" name="Google Shape;28990;p90"/>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1" name="Google Shape;28991;p90"/>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2" name="Google Shape;28992;p90"/>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3" name="Google Shape;28993;p90"/>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4" name="Google Shape;28994;p90"/>
          <p:cNvGrpSpPr/>
          <p:nvPr/>
        </p:nvGrpSpPr>
        <p:grpSpPr>
          <a:xfrm>
            <a:off x="2691555" y="2709103"/>
            <a:ext cx="215044" cy="348924"/>
            <a:chOff x="2691555" y="2884503"/>
            <a:chExt cx="215044" cy="348924"/>
          </a:xfrm>
        </p:grpSpPr>
        <p:sp>
          <p:nvSpPr>
            <p:cNvPr id="28995" name="Google Shape;28995;p90"/>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6" name="Google Shape;28996;p90"/>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7" name="Google Shape;28997;p90"/>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98" name="Google Shape;28998;p90"/>
          <p:cNvGrpSpPr/>
          <p:nvPr/>
        </p:nvGrpSpPr>
        <p:grpSpPr>
          <a:xfrm>
            <a:off x="1770459" y="2709103"/>
            <a:ext cx="254644" cy="348828"/>
            <a:chOff x="1770459" y="2884503"/>
            <a:chExt cx="254644" cy="348828"/>
          </a:xfrm>
        </p:grpSpPr>
        <p:sp>
          <p:nvSpPr>
            <p:cNvPr id="28999" name="Google Shape;28999;p90"/>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0" name="Google Shape;29000;p90"/>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1" name="Google Shape;29001;p90"/>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2" name="Google Shape;29002;p90"/>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3" name="Google Shape;29003;p90"/>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4" name="Google Shape;29004;p90"/>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5" name="Google Shape;29005;p90"/>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6" name="Google Shape;29006;p90"/>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07" name="Google Shape;29007;p90"/>
          <p:cNvGrpSpPr/>
          <p:nvPr/>
        </p:nvGrpSpPr>
        <p:grpSpPr>
          <a:xfrm>
            <a:off x="1317466" y="2709483"/>
            <a:ext cx="258382" cy="348543"/>
            <a:chOff x="1317466" y="2884883"/>
            <a:chExt cx="258382" cy="348543"/>
          </a:xfrm>
        </p:grpSpPr>
        <p:sp>
          <p:nvSpPr>
            <p:cNvPr id="29008" name="Google Shape;29008;p90"/>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9" name="Google Shape;29009;p90"/>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0" name="Google Shape;29010;p90"/>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1" name="Google Shape;29011;p90"/>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2" name="Google Shape;29012;p90"/>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3" name="Google Shape;29013;p90"/>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4" name="Google Shape;29014;p90"/>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5" name="Google Shape;29015;p90"/>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16" name="Google Shape;29016;p90"/>
          <p:cNvGrpSpPr/>
          <p:nvPr/>
        </p:nvGrpSpPr>
        <p:grpSpPr>
          <a:xfrm>
            <a:off x="3121167" y="2709483"/>
            <a:ext cx="258414" cy="348543"/>
            <a:chOff x="3121167" y="2884883"/>
            <a:chExt cx="258414" cy="348543"/>
          </a:xfrm>
        </p:grpSpPr>
        <p:sp>
          <p:nvSpPr>
            <p:cNvPr id="29017" name="Google Shape;29017;p90"/>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8" name="Google Shape;29018;p90"/>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9" name="Google Shape;29019;p90"/>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0" name="Google Shape;29020;p90"/>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1" name="Google Shape;29021;p90"/>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2" name="Google Shape;29022;p90"/>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3" name="Google Shape;29023;p90"/>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4" name="Google Shape;29024;p90"/>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25" name="Google Shape;29025;p90"/>
          <p:cNvGrpSpPr/>
          <p:nvPr/>
        </p:nvGrpSpPr>
        <p:grpSpPr>
          <a:xfrm>
            <a:off x="4899999" y="2706695"/>
            <a:ext cx="271244" cy="346801"/>
            <a:chOff x="4899999" y="2882095"/>
            <a:chExt cx="271244" cy="346801"/>
          </a:xfrm>
        </p:grpSpPr>
        <p:sp>
          <p:nvSpPr>
            <p:cNvPr id="29026" name="Google Shape;29026;p90"/>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7" name="Google Shape;29027;p90"/>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8" name="Google Shape;29028;p90"/>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9" name="Google Shape;29029;p90"/>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0" name="Google Shape;29030;p90"/>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1" name="Google Shape;29031;p90"/>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2" name="Google Shape;29032;p90"/>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3" name="Google Shape;29033;p90"/>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4" name="Google Shape;29034;p90"/>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5" name="Google Shape;29035;p90"/>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36" name="Google Shape;29036;p90"/>
          <p:cNvGrpSpPr/>
          <p:nvPr/>
        </p:nvGrpSpPr>
        <p:grpSpPr>
          <a:xfrm>
            <a:off x="7162775" y="2705713"/>
            <a:ext cx="259523" cy="346294"/>
            <a:chOff x="7162775" y="2881113"/>
            <a:chExt cx="259523" cy="346294"/>
          </a:xfrm>
        </p:grpSpPr>
        <p:sp>
          <p:nvSpPr>
            <p:cNvPr id="29037" name="Google Shape;29037;p90"/>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8" name="Google Shape;29038;p90"/>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9" name="Google Shape;29039;p90"/>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0" name="Google Shape;29040;p90"/>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1" name="Google Shape;29041;p90"/>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2" name="Google Shape;29042;p90"/>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43" name="Google Shape;29043;p90"/>
          <p:cNvGrpSpPr/>
          <p:nvPr/>
        </p:nvGrpSpPr>
        <p:grpSpPr>
          <a:xfrm>
            <a:off x="6709751" y="2706442"/>
            <a:ext cx="261075" cy="347815"/>
            <a:chOff x="6709751" y="2881842"/>
            <a:chExt cx="261075" cy="347815"/>
          </a:xfrm>
        </p:grpSpPr>
        <p:sp>
          <p:nvSpPr>
            <p:cNvPr id="29044" name="Google Shape;29044;p90"/>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5" name="Google Shape;29045;p90"/>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6" name="Google Shape;29046;p90"/>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7" name="Google Shape;29047;p90"/>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8" name="Google Shape;29048;p90"/>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9" name="Google Shape;29049;p90"/>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50" name="Google Shape;29050;p90"/>
          <p:cNvGrpSpPr/>
          <p:nvPr/>
        </p:nvGrpSpPr>
        <p:grpSpPr>
          <a:xfrm>
            <a:off x="5807156" y="2705713"/>
            <a:ext cx="261043" cy="348163"/>
            <a:chOff x="5807156" y="2881113"/>
            <a:chExt cx="261043" cy="348163"/>
          </a:xfrm>
        </p:grpSpPr>
        <p:sp>
          <p:nvSpPr>
            <p:cNvPr id="29051" name="Google Shape;29051;p90"/>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2" name="Google Shape;29052;p90"/>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3" name="Google Shape;29053;p90"/>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4" name="Google Shape;29054;p90"/>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5" name="Google Shape;29055;p90"/>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56" name="Google Shape;29056;p90"/>
          <p:cNvGrpSpPr/>
          <p:nvPr/>
        </p:nvGrpSpPr>
        <p:grpSpPr>
          <a:xfrm>
            <a:off x="5355653" y="2706093"/>
            <a:ext cx="262184" cy="346643"/>
            <a:chOff x="5355653" y="2881493"/>
            <a:chExt cx="262184" cy="346643"/>
          </a:xfrm>
        </p:grpSpPr>
        <p:sp>
          <p:nvSpPr>
            <p:cNvPr id="29057" name="Google Shape;29057;p90"/>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8" name="Google Shape;29058;p90"/>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9" name="Google Shape;29059;p90"/>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0" name="Google Shape;29060;p90"/>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1" name="Google Shape;29061;p90"/>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2" name="Google Shape;29062;p90"/>
          <p:cNvGrpSpPr/>
          <p:nvPr/>
        </p:nvGrpSpPr>
        <p:grpSpPr>
          <a:xfrm>
            <a:off x="8055961" y="2706442"/>
            <a:ext cx="260283" cy="345914"/>
            <a:chOff x="8055961" y="2881842"/>
            <a:chExt cx="260283" cy="345914"/>
          </a:xfrm>
        </p:grpSpPr>
        <p:sp>
          <p:nvSpPr>
            <p:cNvPr id="29063" name="Google Shape;29063;p90"/>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4" name="Google Shape;29064;p90"/>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5" name="Google Shape;29065;p90"/>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6" name="Google Shape;29066;p90"/>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7" name="Google Shape;29067;p90"/>
          <p:cNvGrpSpPr/>
          <p:nvPr/>
        </p:nvGrpSpPr>
        <p:grpSpPr>
          <a:xfrm>
            <a:off x="7609368" y="2718512"/>
            <a:ext cx="264813" cy="353105"/>
            <a:chOff x="7609368" y="2893912"/>
            <a:chExt cx="264813" cy="353105"/>
          </a:xfrm>
        </p:grpSpPr>
        <p:sp>
          <p:nvSpPr>
            <p:cNvPr id="29068" name="Google Shape;29068;p90"/>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9" name="Google Shape;29069;p90"/>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0" name="Google Shape;29070;p90"/>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1" name="Google Shape;29071;p90"/>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2" name="Google Shape;29072;p90"/>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3" name="Google Shape;29073;p90"/>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74" name="Google Shape;29074;p90"/>
          <p:cNvGrpSpPr/>
          <p:nvPr/>
        </p:nvGrpSpPr>
        <p:grpSpPr>
          <a:xfrm>
            <a:off x="6248458" y="2694372"/>
            <a:ext cx="270864" cy="360645"/>
            <a:chOff x="6248458" y="2869772"/>
            <a:chExt cx="270864" cy="360645"/>
          </a:xfrm>
        </p:grpSpPr>
        <p:sp>
          <p:nvSpPr>
            <p:cNvPr id="29075" name="Google Shape;29075;p90"/>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6" name="Google Shape;29076;p90"/>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7" name="Google Shape;29077;p90"/>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8" name="Google Shape;29078;p90"/>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9" name="Google Shape;29079;p90"/>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80" name="Google Shape;29080;p90"/>
          <p:cNvGrpSpPr/>
          <p:nvPr/>
        </p:nvGrpSpPr>
        <p:grpSpPr>
          <a:xfrm>
            <a:off x="3075928" y="2270398"/>
            <a:ext cx="363243" cy="300675"/>
            <a:chOff x="3075928" y="2445798"/>
            <a:chExt cx="363243" cy="300675"/>
          </a:xfrm>
        </p:grpSpPr>
        <p:sp>
          <p:nvSpPr>
            <p:cNvPr id="29081" name="Google Shape;29081;p90"/>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2" name="Google Shape;29082;p90"/>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3" name="Google Shape;29083;p90"/>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4" name="Google Shape;29084;p90"/>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5" name="Google Shape;29085;p90"/>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6" name="Google Shape;29086;p90"/>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7" name="Google Shape;29087;p90"/>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8" name="Google Shape;29088;p90"/>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9" name="Google Shape;29089;p90"/>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0" name="Google Shape;29090;p90"/>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1" name="Google Shape;29091;p90"/>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92" name="Google Shape;29092;p90"/>
          <p:cNvGrpSpPr/>
          <p:nvPr/>
        </p:nvGrpSpPr>
        <p:grpSpPr>
          <a:xfrm>
            <a:off x="2633105" y="2256459"/>
            <a:ext cx="363243" cy="328585"/>
            <a:chOff x="2633105" y="2431859"/>
            <a:chExt cx="363243" cy="328585"/>
          </a:xfrm>
        </p:grpSpPr>
        <p:sp>
          <p:nvSpPr>
            <p:cNvPr id="29093" name="Google Shape;29093;p90"/>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4" name="Google Shape;29094;p90"/>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5" name="Google Shape;29095;p90"/>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6" name="Google Shape;29096;p90"/>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7" name="Google Shape;29097;p90"/>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8" name="Google Shape;29098;p90"/>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9" name="Google Shape;29099;p90"/>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0" name="Google Shape;29100;p90"/>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01" name="Google Shape;29101;p90"/>
          <p:cNvGrpSpPr/>
          <p:nvPr/>
        </p:nvGrpSpPr>
        <p:grpSpPr>
          <a:xfrm>
            <a:off x="2189142" y="2245910"/>
            <a:ext cx="365904" cy="350064"/>
            <a:chOff x="2189142" y="2421310"/>
            <a:chExt cx="365904" cy="350064"/>
          </a:xfrm>
        </p:grpSpPr>
        <p:sp>
          <p:nvSpPr>
            <p:cNvPr id="29102" name="Google Shape;29102;p90"/>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3" name="Google Shape;29103;p90"/>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4" name="Google Shape;29104;p90"/>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5" name="Google Shape;29105;p90"/>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6" name="Google Shape;29106;p90"/>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7" name="Google Shape;29107;p90"/>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8" name="Google Shape;29108;p90"/>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9" name="Google Shape;29109;p90"/>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0" name="Google Shape;29110;p90"/>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11" name="Google Shape;29111;p90"/>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12" name="Google Shape;29112;p90"/>
          <p:cNvGrpSpPr/>
          <p:nvPr/>
        </p:nvGrpSpPr>
        <p:grpSpPr>
          <a:xfrm>
            <a:off x="3961923" y="2310917"/>
            <a:ext cx="364415" cy="220936"/>
            <a:chOff x="3961923" y="2486317"/>
            <a:chExt cx="364415" cy="220936"/>
          </a:xfrm>
        </p:grpSpPr>
        <p:sp>
          <p:nvSpPr>
            <p:cNvPr id="29113" name="Google Shape;29113;p90"/>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4" name="Google Shape;29114;p90"/>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5" name="Google Shape;29115;p90"/>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6" name="Google Shape;29116;p90"/>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17" name="Google Shape;29117;p90"/>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118" name="Google Shape;29118;p90"/>
          <p:cNvGrpSpPr/>
          <p:nvPr/>
        </p:nvGrpSpPr>
        <p:grpSpPr>
          <a:xfrm>
            <a:off x="1303876" y="2243977"/>
            <a:ext cx="363275" cy="354626"/>
            <a:chOff x="1303876" y="2419377"/>
            <a:chExt cx="363275" cy="354626"/>
          </a:xfrm>
        </p:grpSpPr>
        <p:sp>
          <p:nvSpPr>
            <p:cNvPr id="29119" name="Google Shape;29119;p90"/>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0" name="Google Shape;29120;p90"/>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1" name="Google Shape;29121;p90"/>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2" name="Google Shape;29122;p90"/>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3" name="Google Shape;29123;p90"/>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4" name="Google Shape;29124;p90"/>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5" name="Google Shape;29125;p90"/>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6" name="Google Shape;29126;p90"/>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27" name="Google Shape;29127;p90"/>
          <p:cNvGrpSpPr/>
          <p:nvPr/>
        </p:nvGrpSpPr>
        <p:grpSpPr>
          <a:xfrm>
            <a:off x="861053" y="2239510"/>
            <a:ext cx="362134" cy="363623"/>
            <a:chOff x="861053" y="2414910"/>
            <a:chExt cx="362134" cy="363623"/>
          </a:xfrm>
        </p:grpSpPr>
        <p:sp>
          <p:nvSpPr>
            <p:cNvPr id="29128" name="Google Shape;29128;p90"/>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9" name="Google Shape;29129;p90"/>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0" name="Google Shape;29130;p90"/>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1" name="Google Shape;29131;p90"/>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2" name="Google Shape;29132;p90"/>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33" name="Google Shape;29133;p90"/>
          <p:cNvGrpSpPr/>
          <p:nvPr/>
        </p:nvGrpSpPr>
        <p:grpSpPr>
          <a:xfrm>
            <a:off x="7594288" y="2239859"/>
            <a:ext cx="279513" cy="355735"/>
            <a:chOff x="7594288" y="2415259"/>
            <a:chExt cx="279513" cy="355735"/>
          </a:xfrm>
        </p:grpSpPr>
        <p:sp>
          <p:nvSpPr>
            <p:cNvPr id="29134" name="Google Shape;29134;p90"/>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5" name="Google Shape;29135;p90"/>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6" name="Google Shape;29136;p90"/>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7" name="Google Shape;29137;p90"/>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8" name="Google Shape;29138;p90"/>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9" name="Google Shape;29139;p90"/>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40" name="Google Shape;29140;p90"/>
          <p:cNvGrpSpPr/>
          <p:nvPr/>
        </p:nvGrpSpPr>
        <p:grpSpPr>
          <a:xfrm>
            <a:off x="7145794" y="2240239"/>
            <a:ext cx="278784" cy="355735"/>
            <a:chOff x="7145794" y="2415639"/>
            <a:chExt cx="278784" cy="355735"/>
          </a:xfrm>
        </p:grpSpPr>
        <p:sp>
          <p:nvSpPr>
            <p:cNvPr id="29141" name="Google Shape;29141;p90"/>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2" name="Google Shape;29142;p90"/>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3" name="Google Shape;29143;p90"/>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4" name="Google Shape;29144;p90"/>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5" name="Google Shape;29145;p90"/>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6" name="Google Shape;29146;p90"/>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7" name="Google Shape;29147;p90"/>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8" name="Google Shape;29148;p90"/>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9" name="Google Shape;29149;p90"/>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0" name="Google Shape;29150;p90"/>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1" name="Google Shape;29151;p90"/>
          <p:cNvGrpSpPr/>
          <p:nvPr/>
        </p:nvGrpSpPr>
        <p:grpSpPr>
          <a:xfrm>
            <a:off x="6698441" y="2239130"/>
            <a:ext cx="277644" cy="357984"/>
            <a:chOff x="6698441" y="2414530"/>
            <a:chExt cx="277644" cy="357984"/>
          </a:xfrm>
        </p:grpSpPr>
        <p:sp>
          <p:nvSpPr>
            <p:cNvPr id="29152" name="Google Shape;29152;p90"/>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3" name="Google Shape;29153;p90"/>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4" name="Google Shape;29154;p90"/>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5" name="Google Shape;29155;p90"/>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6" name="Google Shape;29156;p90"/>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7" name="Google Shape;29157;p90"/>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58" name="Google Shape;29158;p90"/>
          <p:cNvGrpSpPr/>
          <p:nvPr/>
        </p:nvGrpSpPr>
        <p:grpSpPr>
          <a:xfrm>
            <a:off x="4897750" y="2240239"/>
            <a:ext cx="279513" cy="357255"/>
            <a:chOff x="4897750" y="2415639"/>
            <a:chExt cx="279513" cy="357255"/>
          </a:xfrm>
        </p:grpSpPr>
        <p:sp>
          <p:nvSpPr>
            <p:cNvPr id="29159" name="Google Shape;29159;p90"/>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0" name="Google Shape;29160;p90"/>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1" name="Google Shape;29161;p90"/>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2" name="Google Shape;29162;p90"/>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3" name="Google Shape;29163;p90"/>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4" name="Google Shape;29164;p90"/>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5" name="Google Shape;29165;p90"/>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6" name="Google Shape;29166;p90"/>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67" name="Google Shape;29167;p90"/>
          <p:cNvGrpSpPr/>
          <p:nvPr/>
        </p:nvGrpSpPr>
        <p:grpSpPr>
          <a:xfrm>
            <a:off x="5812066" y="2240619"/>
            <a:ext cx="264813" cy="353454"/>
            <a:chOff x="5812066" y="2416019"/>
            <a:chExt cx="264813" cy="353454"/>
          </a:xfrm>
        </p:grpSpPr>
        <p:sp>
          <p:nvSpPr>
            <p:cNvPr id="29168" name="Google Shape;29168;p90"/>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9" name="Google Shape;29169;p90"/>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0" name="Google Shape;29170;p90"/>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1" name="Google Shape;29171;p90"/>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2" name="Google Shape;29172;p90"/>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3" name="Google Shape;29173;p90"/>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4" name="Google Shape;29174;p90"/>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75" name="Google Shape;29175;p90"/>
          <p:cNvGrpSpPr/>
          <p:nvPr/>
        </p:nvGrpSpPr>
        <p:grpSpPr>
          <a:xfrm>
            <a:off x="8054820" y="2240999"/>
            <a:ext cx="264433" cy="353454"/>
            <a:chOff x="8054820" y="2416399"/>
            <a:chExt cx="264433" cy="353454"/>
          </a:xfrm>
        </p:grpSpPr>
        <p:sp>
          <p:nvSpPr>
            <p:cNvPr id="29176" name="Google Shape;29176;p90"/>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7" name="Google Shape;29177;p90"/>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8" name="Google Shape;29178;p90"/>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9" name="Google Shape;29179;p90"/>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0" name="Google Shape;29180;p90"/>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1" name="Google Shape;29181;p90"/>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2" name="Google Shape;29182;p90"/>
          <p:cNvGrpSpPr/>
          <p:nvPr/>
        </p:nvGrpSpPr>
        <p:grpSpPr>
          <a:xfrm>
            <a:off x="5356413" y="2237990"/>
            <a:ext cx="271212" cy="361374"/>
            <a:chOff x="5356413" y="2413390"/>
            <a:chExt cx="271212" cy="361374"/>
          </a:xfrm>
        </p:grpSpPr>
        <p:sp>
          <p:nvSpPr>
            <p:cNvPr id="29183" name="Google Shape;29183;p90"/>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4" name="Google Shape;29184;p90"/>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5" name="Google Shape;29185;p90"/>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6" name="Google Shape;29186;p90"/>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7" name="Google Shape;29187;p90"/>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88" name="Google Shape;29188;p90"/>
          <p:cNvGrpSpPr/>
          <p:nvPr/>
        </p:nvGrpSpPr>
        <p:grpSpPr>
          <a:xfrm>
            <a:off x="6255238" y="2236849"/>
            <a:ext cx="271244" cy="360994"/>
            <a:chOff x="6255238" y="2412249"/>
            <a:chExt cx="271244" cy="360994"/>
          </a:xfrm>
        </p:grpSpPr>
        <p:sp>
          <p:nvSpPr>
            <p:cNvPr id="29189" name="Google Shape;29189;p90"/>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0" name="Google Shape;29190;p90"/>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1" name="Google Shape;29191;p90"/>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2" name="Google Shape;29192;p90"/>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3" name="Google Shape;29193;p90"/>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4" name="Google Shape;29194;p90"/>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95" name="Google Shape;29195;p90"/>
          <p:cNvGrpSpPr/>
          <p:nvPr/>
        </p:nvGrpSpPr>
        <p:grpSpPr>
          <a:xfrm>
            <a:off x="2185372" y="1782399"/>
            <a:ext cx="366664" cy="366981"/>
            <a:chOff x="2185372" y="1957799"/>
            <a:chExt cx="366664" cy="366981"/>
          </a:xfrm>
        </p:grpSpPr>
        <p:sp>
          <p:nvSpPr>
            <p:cNvPr id="29196" name="Google Shape;29196;p90"/>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7" name="Google Shape;29197;p90"/>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8" name="Google Shape;29198;p90"/>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9" name="Google Shape;29199;p90"/>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0" name="Google Shape;29200;p90"/>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1" name="Google Shape;29201;p90"/>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2" name="Google Shape;29202;p90"/>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3" name="Google Shape;29203;p90"/>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4" name="Google Shape;29204;p90"/>
          <p:cNvGrpSpPr/>
          <p:nvPr/>
        </p:nvGrpSpPr>
        <p:grpSpPr>
          <a:xfrm>
            <a:off x="1737258" y="1812971"/>
            <a:ext cx="370814" cy="307359"/>
            <a:chOff x="1737258" y="1988371"/>
            <a:chExt cx="370814" cy="307359"/>
          </a:xfrm>
        </p:grpSpPr>
        <p:sp>
          <p:nvSpPr>
            <p:cNvPr id="29205" name="Google Shape;29205;p90"/>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6" name="Google Shape;29206;p90"/>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7" name="Google Shape;29207;p90"/>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8" name="Google Shape;29208;p90"/>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09" name="Google Shape;29209;p90"/>
          <p:cNvGrpSpPr/>
          <p:nvPr/>
        </p:nvGrpSpPr>
        <p:grpSpPr>
          <a:xfrm>
            <a:off x="848983" y="1814111"/>
            <a:ext cx="369294" cy="304350"/>
            <a:chOff x="848983" y="1989511"/>
            <a:chExt cx="369294" cy="304350"/>
          </a:xfrm>
        </p:grpSpPr>
        <p:sp>
          <p:nvSpPr>
            <p:cNvPr id="29210" name="Google Shape;29210;p90"/>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1" name="Google Shape;29211;p90"/>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2" name="Google Shape;29212;p90"/>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3" name="Google Shape;29213;p90"/>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4" name="Google Shape;29214;p90"/>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15" name="Google Shape;29215;p90"/>
          <p:cNvGrpSpPr/>
          <p:nvPr/>
        </p:nvGrpSpPr>
        <p:grpSpPr>
          <a:xfrm>
            <a:off x="3074027" y="1808377"/>
            <a:ext cx="380604" cy="313854"/>
            <a:chOff x="3074027" y="1983777"/>
            <a:chExt cx="380604" cy="313854"/>
          </a:xfrm>
        </p:grpSpPr>
        <p:sp>
          <p:nvSpPr>
            <p:cNvPr id="29216" name="Google Shape;29216;p90"/>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7" name="Google Shape;29217;p90"/>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8" name="Google Shape;29218;p90"/>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9" name="Google Shape;29219;p90"/>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0" name="Google Shape;29220;p90"/>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1" name="Google Shape;29221;p90"/>
          <p:cNvGrpSpPr/>
          <p:nvPr/>
        </p:nvGrpSpPr>
        <p:grpSpPr>
          <a:xfrm>
            <a:off x="3522521" y="1800457"/>
            <a:ext cx="367013" cy="331278"/>
            <a:chOff x="3522521" y="1975857"/>
            <a:chExt cx="367013" cy="331278"/>
          </a:xfrm>
        </p:grpSpPr>
        <p:sp>
          <p:nvSpPr>
            <p:cNvPr id="29222" name="Google Shape;29222;p90"/>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3" name="Google Shape;29223;p90"/>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4" name="Google Shape;29224;p90"/>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5" name="Google Shape;29225;p90"/>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6" name="Google Shape;29226;p90"/>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7" name="Google Shape;29227;p90"/>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8" name="Google Shape;29228;p90"/>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29" name="Google Shape;29229;p90"/>
          <p:cNvGrpSpPr/>
          <p:nvPr/>
        </p:nvGrpSpPr>
        <p:grpSpPr>
          <a:xfrm>
            <a:off x="2630824" y="1801566"/>
            <a:ext cx="368185" cy="330454"/>
            <a:chOff x="2630824" y="1976966"/>
            <a:chExt cx="368185" cy="330454"/>
          </a:xfrm>
        </p:grpSpPr>
        <p:sp>
          <p:nvSpPr>
            <p:cNvPr id="29230" name="Google Shape;29230;p90"/>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1" name="Google Shape;29231;p90"/>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2" name="Google Shape;29232;p90"/>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3" name="Google Shape;29233;p90"/>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4" name="Google Shape;29234;p90"/>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5" name="Google Shape;29235;p90"/>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6" name="Google Shape;29236;p90"/>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7" name="Google Shape;29237;p90"/>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38" name="Google Shape;29238;p90"/>
          <p:cNvGrpSpPr/>
          <p:nvPr/>
        </p:nvGrpSpPr>
        <p:grpSpPr>
          <a:xfrm>
            <a:off x="1293706" y="1791016"/>
            <a:ext cx="369294" cy="350444"/>
            <a:chOff x="1293706" y="1966416"/>
            <a:chExt cx="369294" cy="350444"/>
          </a:xfrm>
        </p:grpSpPr>
        <p:sp>
          <p:nvSpPr>
            <p:cNvPr id="29239" name="Google Shape;29239;p90"/>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0" name="Google Shape;29240;p90"/>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1" name="Google Shape;29241;p90"/>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2" name="Google Shape;29242;p90"/>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3" name="Google Shape;29243;p90"/>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4" name="Google Shape;29244;p90"/>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5" name="Google Shape;29245;p90"/>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6" name="Google Shape;29246;p90"/>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47" name="Google Shape;29247;p90"/>
          <p:cNvGrpSpPr/>
          <p:nvPr/>
        </p:nvGrpSpPr>
        <p:grpSpPr>
          <a:xfrm>
            <a:off x="3967213" y="1800077"/>
            <a:ext cx="368185" cy="331816"/>
            <a:chOff x="3967213" y="1975477"/>
            <a:chExt cx="368185" cy="331816"/>
          </a:xfrm>
        </p:grpSpPr>
        <p:sp>
          <p:nvSpPr>
            <p:cNvPr id="29248" name="Google Shape;29248;p90"/>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9" name="Google Shape;29249;p90"/>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0" name="Google Shape;29250;p90"/>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1" name="Google Shape;29251;p90"/>
          <p:cNvGrpSpPr/>
          <p:nvPr/>
        </p:nvGrpSpPr>
        <p:grpSpPr>
          <a:xfrm>
            <a:off x="8047661" y="1793646"/>
            <a:ext cx="279132" cy="356875"/>
            <a:chOff x="8047661" y="1969046"/>
            <a:chExt cx="279132" cy="356875"/>
          </a:xfrm>
        </p:grpSpPr>
        <p:sp>
          <p:nvSpPr>
            <p:cNvPr id="29252" name="Google Shape;29252;p90"/>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3" name="Google Shape;29253;p90"/>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4" name="Google Shape;29254;p90"/>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5" name="Google Shape;29255;p90"/>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56" name="Google Shape;29256;p90"/>
          <p:cNvGrpSpPr/>
          <p:nvPr/>
        </p:nvGrpSpPr>
        <p:grpSpPr>
          <a:xfrm>
            <a:off x="7596157" y="1792759"/>
            <a:ext cx="279544" cy="358142"/>
            <a:chOff x="7596157" y="1968159"/>
            <a:chExt cx="279544" cy="358142"/>
          </a:xfrm>
        </p:grpSpPr>
        <p:sp>
          <p:nvSpPr>
            <p:cNvPr id="29257" name="Google Shape;29257;p90"/>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8" name="Google Shape;29258;p90"/>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9" name="Google Shape;29259;p90"/>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0" name="Google Shape;29260;p90"/>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1" name="Google Shape;29261;p90"/>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2" name="Google Shape;29262;p90"/>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63" name="Google Shape;29263;p90"/>
          <p:cNvGrpSpPr/>
          <p:nvPr/>
        </p:nvGrpSpPr>
        <p:grpSpPr>
          <a:xfrm>
            <a:off x="7147315" y="1793646"/>
            <a:ext cx="279513" cy="357636"/>
            <a:chOff x="7147315" y="1969046"/>
            <a:chExt cx="279513" cy="357636"/>
          </a:xfrm>
        </p:grpSpPr>
        <p:sp>
          <p:nvSpPr>
            <p:cNvPr id="29264" name="Google Shape;29264;p90"/>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5" name="Google Shape;29265;p90"/>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6" name="Google Shape;29266;p90"/>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7" name="Google Shape;29267;p90"/>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8" name="Google Shape;29268;p90"/>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9" name="Google Shape;29269;p90"/>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0" name="Google Shape;29270;p90"/>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71" name="Google Shape;29271;p90"/>
          <p:cNvGrpSpPr/>
          <p:nvPr/>
        </p:nvGrpSpPr>
        <p:grpSpPr>
          <a:xfrm>
            <a:off x="6697681" y="1792917"/>
            <a:ext cx="280305" cy="359093"/>
            <a:chOff x="6697681" y="1968317"/>
            <a:chExt cx="280305" cy="359093"/>
          </a:xfrm>
        </p:grpSpPr>
        <p:sp>
          <p:nvSpPr>
            <p:cNvPr id="29272" name="Google Shape;29272;p90"/>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3" name="Google Shape;29273;p90"/>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4" name="Google Shape;29274;p90"/>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5" name="Google Shape;29275;p90"/>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6" name="Google Shape;29276;p90"/>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7" name="Google Shape;29277;p90"/>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8" name="Google Shape;29278;p90"/>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79" name="Google Shape;29279;p90"/>
          <p:cNvGrpSpPr/>
          <p:nvPr/>
        </p:nvGrpSpPr>
        <p:grpSpPr>
          <a:xfrm>
            <a:off x="6248839" y="1792537"/>
            <a:ext cx="280273" cy="358744"/>
            <a:chOff x="6248839" y="1967937"/>
            <a:chExt cx="280273" cy="358744"/>
          </a:xfrm>
        </p:grpSpPr>
        <p:sp>
          <p:nvSpPr>
            <p:cNvPr id="29280" name="Google Shape;29280;p90"/>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1" name="Google Shape;29281;p90"/>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2" name="Google Shape;29282;p90"/>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3" name="Google Shape;29283;p90"/>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4" name="Google Shape;29284;p90"/>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5" name="Google Shape;29285;p90"/>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6" name="Google Shape;29286;p90"/>
          <p:cNvGrpSpPr/>
          <p:nvPr/>
        </p:nvGrpSpPr>
        <p:grpSpPr>
          <a:xfrm>
            <a:off x="5801485" y="1793646"/>
            <a:ext cx="279164" cy="357794"/>
            <a:chOff x="5801485" y="1969046"/>
            <a:chExt cx="279164" cy="357794"/>
          </a:xfrm>
        </p:grpSpPr>
        <p:sp>
          <p:nvSpPr>
            <p:cNvPr id="29287" name="Google Shape;29287;p90"/>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8" name="Google Shape;29288;p90"/>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9" name="Google Shape;29289;p90"/>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0" name="Google Shape;29290;p90"/>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1" name="Google Shape;29291;p90"/>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2" name="Google Shape;29292;p90"/>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3" name="Google Shape;29293;p90"/>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4" name="Google Shape;29294;p90"/>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5" name="Google Shape;29295;p90"/>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6" name="Google Shape;29296;p90"/>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7" name="Google Shape;29297;p90"/>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8" name="Google Shape;29298;p90"/>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9" name="Google Shape;29299;p90"/>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00" name="Google Shape;29300;p90"/>
          <p:cNvGrpSpPr/>
          <p:nvPr/>
        </p:nvGrpSpPr>
        <p:grpSpPr>
          <a:xfrm>
            <a:off x="5352643" y="1793646"/>
            <a:ext cx="278404" cy="358364"/>
            <a:chOff x="5352643" y="1969046"/>
            <a:chExt cx="278404" cy="358364"/>
          </a:xfrm>
        </p:grpSpPr>
        <p:sp>
          <p:nvSpPr>
            <p:cNvPr id="29301" name="Google Shape;29301;p90"/>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2" name="Google Shape;29302;p90"/>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3" name="Google Shape;29303;p90"/>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4" name="Google Shape;29304;p90"/>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05" name="Google Shape;29305;p90"/>
          <p:cNvGrpSpPr/>
          <p:nvPr/>
        </p:nvGrpSpPr>
        <p:grpSpPr>
          <a:xfrm>
            <a:off x="4897750" y="1792917"/>
            <a:ext cx="279132" cy="358364"/>
            <a:chOff x="4897750" y="1968317"/>
            <a:chExt cx="279132" cy="358364"/>
          </a:xfrm>
        </p:grpSpPr>
        <p:sp>
          <p:nvSpPr>
            <p:cNvPr id="29306" name="Google Shape;29306;p90"/>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7" name="Google Shape;29307;p90"/>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8" name="Google Shape;29308;p90"/>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9" name="Google Shape;29309;p90"/>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0" name="Google Shape;29310;p90"/>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1" name="Google Shape;29311;p90"/>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2" name="Google Shape;29312;p90"/>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3" name="Google Shape;29313;p90"/>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4" name="Google Shape;29314;p90"/>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5" name="Google Shape;29315;p90"/>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6" name="Google Shape;29316;p90"/>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7" name="Google Shape;29317;p90"/>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8" name="Google Shape;29318;p90"/>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319" name="Google Shape;29319;p90"/>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20" name="Google Shape;29320;p90"/>
          <p:cNvGrpSpPr/>
          <p:nvPr/>
        </p:nvGrpSpPr>
        <p:grpSpPr>
          <a:xfrm>
            <a:off x="1767449" y="1337644"/>
            <a:ext cx="324403" cy="347783"/>
            <a:chOff x="1767449" y="1513044"/>
            <a:chExt cx="324403" cy="347783"/>
          </a:xfrm>
        </p:grpSpPr>
        <p:sp>
          <p:nvSpPr>
            <p:cNvPr id="29321" name="Google Shape;29321;p90"/>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2" name="Google Shape;29322;p90"/>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3" name="Google Shape;29323;p90"/>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4" name="Google Shape;29324;p90"/>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5" name="Google Shape;29325;p90"/>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6" name="Google Shape;29326;p90"/>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7" name="Google Shape;29327;p90"/>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8" name="Google Shape;29328;p90"/>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9" name="Google Shape;29329;p90"/>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0" name="Google Shape;29330;p90"/>
          <p:cNvGrpSpPr/>
          <p:nvPr/>
        </p:nvGrpSpPr>
        <p:grpSpPr>
          <a:xfrm>
            <a:off x="4007193" y="1337327"/>
            <a:ext cx="320633" cy="348100"/>
            <a:chOff x="4007193" y="1512727"/>
            <a:chExt cx="320633" cy="348100"/>
          </a:xfrm>
        </p:grpSpPr>
        <p:sp>
          <p:nvSpPr>
            <p:cNvPr id="29331" name="Google Shape;29331;p90"/>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2" name="Google Shape;29332;p90"/>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3" name="Google Shape;29333;p90"/>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4" name="Google Shape;29334;p90"/>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5" name="Google Shape;29335;p90"/>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6" name="Google Shape;29336;p90"/>
          <p:cNvGrpSpPr/>
          <p:nvPr/>
        </p:nvGrpSpPr>
        <p:grpSpPr>
          <a:xfrm>
            <a:off x="3530425" y="1333347"/>
            <a:ext cx="368175" cy="344594"/>
            <a:chOff x="3530425" y="1508747"/>
            <a:chExt cx="368175" cy="344594"/>
          </a:xfrm>
        </p:grpSpPr>
        <p:sp>
          <p:nvSpPr>
            <p:cNvPr id="29337" name="Google Shape;29337;p90"/>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8" name="Google Shape;29338;p90"/>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9" name="Google Shape;29339;p90"/>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0" name="Google Shape;29340;p90"/>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41" name="Google Shape;29341;p90"/>
          <p:cNvGrpSpPr/>
          <p:nvPr/>
        </p:nvGrpSpPr>
        <p:grpSpPr>
          <a:xfrm>
            <a:off x="3127598" y="1337834"/>
            <a:ext cx="289714" cy="347593"/>
            <a:chOff x="3127598" y="1513234"/>
            <a:chExt cx="289714" cy="347593"/>
          </a:xfrm>
        </p:grpSpPr>
        <p:sp>
          <p:nvSpPr>
            <p:cNvPr id="29342" name="Google Shape;29342;p90"/>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3" name="Google Shape;29343;p90"/>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4" name="Google Shape;29344;p90"/>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5" name="Google Shape;29345;p90"/>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6" name="Google Shape;29346;p90"/>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47" name="Google Shape;29347;p90"/>
          <p:cNvGrpSpPr/>
          <p:nvPr/>
        </p:nvGrpSpPr>
        <p:grpSpPr>
          <a:xfrm>
            <a:off x="2662884" y="1337644"/>
            <a:ext cx="322914" cy="348543"/>
            <a:chOff x="2662884" y="1513044"/>
            <a:chExt cx="322914" cy="348543"/>
          </a:xfrm>
        </p:grpSpPr>
        <p:sp>
          <p:nvSpPr>
            <p:cNvPr id="29348" name="Google Shape;29348;p90"/>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9" name="Google Shape;29349;p90"/>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0" name="Google Shape;29350;p90"/>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1" name="Google Shape;29351;p90"/>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2" name="Google Shape;29352;p90"/>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3" name="Google Shape;29353;p90"/>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4" name="Google Shape;29354;p90"/>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5" name="Google Shape;29355;p90"/>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6" name="Google Shape;29356;p90"/>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7" name="Google Shape;29357;p90"/>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58" name="Google Shape;29358;p90"/>
          <p:cNvGrpSpPr/>
          <p:nvPr/>
        </p:nvGrpSpPr>
        <p:grpSpPr>
          <a:xfrm>
            <a:off x="2232511" y="1337359"/>
            <a:ext cx="299534" cy="348068"/>
            <a:chOff x="2232511" y="1512759"/>
            <a:chExt cx="299534" cy="348068"/>
          </a:xfrm>
        </p:grpSpPr>
        <p:sp>
          <p:nvSpPr>
            <p:cNvPr id="29359" name="Google Shape;29359;p90"/>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0" name="Google Shape;29360;p90"/>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1" name="Google Shape;29361;p90"/>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2" name="Google Shape;29362;p90"/>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3" name="Google Shape;29363;p90"/>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4" name="Google Shape;29364;p90"/>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5" name="Google Shape;29365;p90"/>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6" name="Google Shape;29366;p90"/>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7" name="Google Shape;29367;p90"/>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8" name="Google Shape;29368;p90"/>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9" name="Google Shape;29369;p90"/>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0" name="Google Shape;29370;p90"/>
          <p:cNvGrpSpPr/>
          <p:nvPr/>
        </p:nvGrpSpPr>
        <p:grpSpPr>
          <a:xfrm>
            <a:off x="1331406" y="1337961"/>
            <a:ext cx="301784" cy="348607"/>
            <a:chOff x="1331406" y="1513361"/>
            <a:chExt cx="301784" cy="348607"/>
          </a:xfrm>
        </p:grpSpPr>
        <p:sp>
          <p:nvSpPr>
            <p:cNvPr id="29371" name="Google Shape;29371;p90"/>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2" name="Google Shape;29372;p90"/>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3" name="Google Shape;29373;p90"/>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4" name="Google Shape;29374;p90"/>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75" name="Google Shape;29375;p90"/>
          <p:cNvGrpSpPr/>
          <p:nvPr/>
        </p:nvGrpSpPr>
        <p:grpSpPr>
          <a:xfrm>
            <a:off x="7144274" y="1324814"/>
            <a:ext cx="282174" cy="355735"/>
            <a:chOff x="7144274" y="1500214"/>
            <a:chExt cx="282174" cy="355735"/>
          </a:xfrm>
        </p:grpSpPr>
        <p:sp>
          <p:nvSpPr>
            <p:cNvPr id="29376" name="Google Shape;29376;p90"/>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7" name="Google Shape;29377;p90"/>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8" name="Google Shape;29378;p90"/>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9" name="Google Shape;29379;p90"/>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0" name="Google Shape;29380;p90"/>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1" name="Google Shape;29381;p90"/>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82" name="Google Shape;29382;p90"/>
          <p:cNvGrpSpPr/>
          <p:nvPr/>
        </p:nvGrpSpPr>
        <p:grpSpPr>
          <a:xfrm>
            <a:off x="6685262" y="1324814"/>
            <a:ext cx="289682" cy="354594"/>
            <a:chOff x="6685262" y="1500214"/>
            <a:chExt cx="289682" cy="354594"/>
          </a:xfrm>
        </p:grpSpPr>
        <p:sp>
          <p:nvSpPr>
            <p:cNvPr id="29383" name="Google Shape;29383;p90"/>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4" name="Google Shape;29384;p90"/>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5" name="Google Shape;29385;p90"/>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6" name="Google Shape;29386;p90"/>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87" name="Google Shape;29387;p90"/>
          <p:cNvGrpSpPr/>
          <p:nvPr/>
        </p:nvGrpSpPr>
        <p:grpSpPr>
          <a:xfrm>
            <a:off x="6200938" y="1325194"/>
            <a:ext cx="322154" cy="355355"/>
            <a:chOff x="6200938" y="1500594"/>
            <a:chExt cx="322154" cy="355355"/>
          </a:xfrm>
        </p:grpSpPr>
        <p:sp>
          <p:nvSpPr>
            <p:cNvPr id="29388" name="Google Shape;29388;p90"/>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9" name="Google Shape;29389;p90"/>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0" name="Google Shape;29390;p90"/>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1" name="Google Shape;29391;p90"/>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2" name="Google Shape;29392;p90"/>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93" name="Google Shape;29393;p90"/>
          <p:cNvGrpSpPr/>
          <p:nvPr/>
        </p:nvGrpSpPr>
        <p:grpSpPr>
          <a:xfrm>
            <a:off x="5289631" y="1324814"/>
            <a:ext cx="332355" cy="354974"/>
            <a:chOff x="5289631" y="1500214"/>
            <a:chExt cx="332355" cy="354974"/>
          </a:xfrm>
        </p:grpSpPr>
        <p:sp>
          <p:nvSpPr>
            <p:cNvPr id="29394" name="Google Shape;29394;p90"/>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5" name="Google Shape;29395;p90"/>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6" name="Google Shape;29396;p90"/>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7" name="Google Shape;29397;p90"/>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8" name="Google Shape;29398;p90"/>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9" name="Google Shape;29399;p90"/>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0" name="Google Shape;29400;p90"/>
          <p:cNvGrpSpPr/>
          <p:nvPr/>
        </p:nvGrpSpPr>
        <p:grpSpPr>
          <a:xfrm>
            <a:off x="5748295" y="1324433"/>
            <a:ext cx="323294" cy="356115"/>
            <a:chOff x="5748295" y="1499833"/>
            <a:chExt cx="323294" cy="356115"/>
          </a:xfrm>
        </p:grpSpPr>
        <p:sp>
          <p:nvSpPr>
            <p:cNvPr id="29401" name="Google Shape;29401;p90"/>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2" name="Google Shape;29402;p90"/>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3" name="Google Shape;29403;p90"/>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4" name="Google Shape;29404;p90"/>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5" name="Google Shape;29405;p90"/>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6" name="Google Shape;29406;p90"/>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7" name="Google Shape;29407;p90"/>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08" name="Google Shape;29408;p90"/>
          <p:cNvGrpSpPr/>
          <p:nvPr/>
        </p:nvGrpSpPr>
        <p:grpSpPr>
          <a:xfrm>
            <a:off x="8047661" y="1325637"/>
            <a:ext cx="278404" cy="355260"/>
            <a:chOff x="8047661" y="1501037"/>
            <a:chExt cx="278404" cy="355260"/>
          </a:xfrm>
        </p:grpSpPr>
        <p:sp>
          <p:nvSpPr>
            <p:cNvPr id="29409" name="Google Shape;29409;p90"/>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0" name="Google Shape;29410;p90"/>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1" name="Google Shape;29411;p90"/>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2" name="Google Shape;29412;p90"/>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3" name="Google Shape;29413;p90"/>
          <p:cNvGrpSpPr/>
          <p:nvPr/>
        </p:nvGrpSpPr>
        <p:grpSpPr>
          <a:xfrm>
            <a:off x="4903389" y="1324814"/>
            <a:ext cx="267854" cy="355735"/>
            <a:chOff x="4903389" y="1500214"/>
            <a:chExt cx="267854" cy="355735"/>
          </a:xfrm>
        </p:grpSpPr>
        <p:sp>
          <p:nvSpPr>
            <p:cNvPr id="29414" name="Google Shape;29414;p90"/>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5" name="Google Shape;29415;p90"/>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6" name="Google Shape;29416;p90"/>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7" name="Google Shape;29417;p90"/>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8" name="Google Shape;29418;p90"/>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19" name="Google Shape;29419;p90"/>
          <p:cNvGrpSpPr/>
          <p:nvPr/>
        </p:nvGrpSpPr>
        <p:grpSpPr>
          <a:xfrm>
            <a:off x="7613518" y="1325954"/>
            <a:ext cx="264433" cy="353074"/>
            <a:chOff x="7613518" y="1501354"/>
            <a:chExt cx="264433" cy="353074"/>
          </a:xfrm>
        </p:grpSpPr>
        <p:sp>
          <p:nvSpPr>
            <p:cNvPr id="29420" name="Google Shape;29420;p90"/>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1" name="Google Shape;29421;p90"/>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2" name="Google Shape;29422;p90"/>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3" name="Google Shape;29423;p90"/>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4" name="Google Shape;29424;p90"/>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5" name="Google Shape;29425;p90"/>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26" name="Google Shape;29426;p90"/>
          <p:cNvSpPr txBox="1"/>
          <p:nvPr/>
        </p:nvSpPr>
        <p:spPr>
          <a:xfrm>
            <a:off x="849675"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29427" name="Google Shape;29427;p90"/>
          <p:cNvSpPr txBox="1"/>
          <p:nvPr/>
        </p:nvSpPr>
        <p:spPr>
          <a:xfrm>
            <a:off x="4858400" y="511013"/>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9431" name="Shape 29431"/>
        <p:cNvGrpSpPr/>
        <p:nvPr/>
      </p:nvGrpSpPr>
      <p:grpSpPr>
        <a:xfrm>
          <a:off x="0" y="0"/>
          <a:ext cx="0" cy="0"/>
          <a:chOff x="0" y="0"/>
          <a:chExt cx="0" cy="0"/>
        </a:xfrm>
      </p:grpSpPr>
      <p:grpSp>
        <p:nvGrpSpPr>
          <p:cNvPr id="29432" name="Google Shape;29432;p91"/>
          <p:cNvGrpSpPr/>
          <p:nvPr/>
        </p:nvGrpSpPr>
        <p:grpSpPr>
          <a:xfrm>
            <a:off x="1757085" y="1325225"/>
            <a:ext cx="371069" cy="359396"/>
            <a:chOff x="1757085" y="1500675"/>
            <a:chExt cx="371069" cy="359396"/>
          </a:xfrm>
        </p:grpSpPr>
        <p:sp>
          <p:nvSpPr>
            <p:cNvPr id="29433" name="Google Shape;29433;p91"/>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4" name="Google Shape;29434;p91"/>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5" name="Google Shape;29435;p91"/>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6" name="Google Shape;29436;p91"/>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7" name="Google Shape;29437;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8" name="Google Shape;29438;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9" name="Google Shape;29439;p9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0" name="Google Shape;29440;p91"/>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1" name="Google Shape;29441;p91"/>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2" name="Google Shape;29442;p91"/>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3" name="Google Shape;29443;p91"/>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4" name="Google Shape;29444;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5" name="Google Shape;29445;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6" name="Google Shape;29446;p91"/>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7" name="Google Shape;29447;p91"/>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8" name="Google Shape;29448;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9" name="Google Shape;29449;p91"/>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0" name="Google Shape;29450;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1" name="Google Shape;29451;p91"/>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2" name="Google Shape;29452;p91"/>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3" name="Google Shape;29453;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4" name="Google Shape;29454;p91"/>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5" name="Google Shape;29455;p91"/>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6" name="Google Shape;29456;p91"/>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7" name="Google Shape;29457;p91"/>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8" name="Google Shape;29458;p91"/>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9" name="Google Shape;29459;p91"/>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0" name="Google Shape;29460;p91"/>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1" name="Google Shape;29461;p91"/>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2" name="Google Shape;29462;p91"/>
          <p:cNvGrpSpPr/>
          <p:nvPr/>
        </p:nvGrpSpPr>
        <p:grpSpPr>
          <a:xfrm>
            <a:off x="2774209" y="1779241"/>
            <a:ext cx="116693" cy="374186"/>
            <a:chOff x="2774209" y="1954691"/>
            <a:chExt cx="116693" cy="374186"/>
          </a:xfrm>
        </p:grpSpPr>
        <p:sp>
          <p:nvSpPr>
            <p:cNvPr id="29463" name="Google Shape;29463;p91"/>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4" name="Google Shape;29464;p91"/>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5" name="Google Shape;29465;p91"/>
          <p:cNvGrpSpPr/>
          <p:nvPr/>
        </p:nvGrpSpPr>
        <p:grpSpPr>
          <a:xfrm>
            <a:off x="4017435" y="1324462"/>
            <a:ext cx="315092" cy="359397"/>
            <a:chOff x="4017435" y="1499912"/>
            <a:chExt cx="315092" cy="359397"/>
          </a:xfrm>
        </p:grpSpPr>
        <p:sp>
          <p:nvSpPr>
            <p:cNvPr id="29466" name="Google Shape;29466;p91"/>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7" name="Google Shape;29467;p91"/>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8" name="Google Shape;29468;p91"/>
          <p:cNvGrpSpPr/>
          <p:nvPr/>
        </p:nvGrpSpPr>
        <p:grpSpPr>
          <a:xfrm>
            <a:off x="3963652" y="1824309"/>
            <a:ext cx="374154" cy="284050"/>
            <a:chOff x="3963652" y="1999759"/>
            <a:chExt cx="374154" cy="284050"/>
          </a:xfrm>
        </p:grpSpPr>
        <p:sp>
          <p:nvSpPr>
            <p:cNvPr id="29469" name="Google Shape;29469;p91"/>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0" name="Google Shape;29470;p91"/>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1" name="Google Shape;29471;p91"/>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72" name="Google Shape;29472;p91"/>
          <p:cNvGrpSpPr/>
          <p:nvPr/>
        </p:nvGrpSpPr>
        <p:grpSpPr>
          <a:xfrm>
            <a:off x="1777536" y="1839416"/>
            <a:ext cx="376444" cy="253772"/>
            <a:chOff x="1777536" y="2014866"/>
            <a:chExt cx="376444" cy="253772"/>
          </a:xfrm>
        </p:grpSpPr>
        <p:sp>
          <p:nvSpPr>
            <p:cNvPr id="29473" name="Google Shape;29473;p91"/>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4" name="Google Shape;29474;p91"/>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5" name="Google Shape;29475;p91"/>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6" name="Google Shape;29476;p91"/>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7" name="Google Shape;29477;p91"/>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78" name="Google Shape;29478;p91"/>
          <p:cNvGrpSpPr/>
          <p:nvPr/>
        </p:nvGrpSpPr>
        <p:grpSpPr>
          <a:xfrm>
            <a:off x="1309875" y="1881876"/>
            <a:ext cx="374154" cy="169680"/>
            <a:chOff x="1309875" y="2057326"/>
            <a:chExt cx="374154" cy="169680"/>
          </a:xfrm>
        </p:grpSpPr>
        <p:sp>
          <p:nvSpPr>
            <p:cNvPr id="29479" name="Google Shape;29479;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0" name="Google Shape;29480;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1" name="Google Shape;29481;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2" name="Google Shape;29482;p91"/>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3" name="Google Shape;29483;p91"/>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4" name="Google Shape;29484;p91"/>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5" name="Google Shape;29485;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6" name="Google Shape;29486;p91"/>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7" name="Google Shape;29487;p91"/>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8" name="Google Shape;29488;p91"/>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9" name="Google Shape;29489;p91"/>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90" name="Google Shape;29490;p91"/>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91" name="Google Shape;29491;p91"/>
          <p:cNvGrpSpPr/>
          <p:nvPr/>
        </p:nvGrpSpPr>
        <p:grpSpPr>
          <a:xfrm>
            <a:off x="2347450" y="1779114"/>
            <a:ext cx="113639" cy="373168"/>
            <a:chOff x="2347450" y="1954564"/>
            <a:chExt cx="113639" cy="373168"/>
          </a:xfrm>
        </p:grpSpPr>
        <p:sp>
          <p:nvSpPr>
            <p:cNvPr id="29492" name="Google Shape;29492;p91"/>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3" name="Google Shape;29493;p91"/>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94" name="Google Shape;29494;p91"/>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495" name="Google Shape;29495;p91"/>
          <p:cNvGrpSpPr/>
          <p:nvPr/>
        </p:nvGrpSpPr>
        <p:grpSpPr>
          <a:xfrm>
            <a:off x="3110102" y="1324430"/>
            <a:ext cx="330613" cy="358379"/>
            <a:chOff x="3110102" y="1499880"/>
            <a:chExt cx="330613" cy="358379"/>
          </a:xfrm>
        </p:grpSpPr>
        <p:sp>
          <p:nvSpPr>
            <p:cNvPr id="29496" name="Google Shape;29496;p91"/>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7" name="Google Shape;29497;p91"/>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8" name="Google Shape;29498;p91"/>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9" name="Google Shape;29499;p91"/>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0" name="Google Shape;29500;p91"/>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1" name="Google Shape;29501;p91"/>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2" name="Google Shape;29502;p91"/>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03" name="Google Shape;29503;p91"/>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04" name="Google Shape;29504;p91"/>
          <p:cNvGrpSpPr/>
          <p:nvPr/>
        </p:nvGrpSpPr>
        <p:grpSpPr>
          <a:xfrm>
            <a:off x="3485575" y="1824309"/>
            <a:ext cx="373772" cy="284050"/>
            <a:chOff x="3531200" y="1999759"/>
            <a:chExt cx="373772" cy="284050"/>
          </a:xfrm>
        </p:grpSpPr>
        <p:sp>
          <p:nvSpPr>
            <p:cNvPr id="29505" name="Google Shape;29505;p91"/>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6" name="Google Shape;29506;p91"/>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7" name="Google Shape;29507;p91"/>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8" name="Google Shape;29508;p91"/>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09" name="Google Shape;29509;p91"/>
          <p:cNvGrpSpPr/>
          <p:nvPr/>
        </p:nvGrpSpPr>
        <p:grpSpPr>
          <a:xfrm>
            <a:off x="2667058" y="1324843"/>
            <a:ext cx="330231" cy="359015"/>
            <a:chOff x="2667058" y="1500293"/>
            <a:chExt cx="330231" cy="359015"/>
          </a:xfrm>
        </p:grpSpPr>
        <p:sp>
          <p:nvSpPr>
            <p:cNvPr id="29510" name="Google Shape;29510;p91"/>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1" name="Google Shape;29511;p91"/>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2" name="Google Shape;29512;p91"/>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3" name="Google Shape;29513;p91"/>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4" name="Google Shape;29514;p91"/>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5" name="Google Shape;29515;p9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6" name="Google Shape;29516;p91"/>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7" name="Google Shape;29517;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8" name="Google Shape;29518;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9" name="Google Shape;29519;p91"/>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0" name="Google Shape;29520;p91"/>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1" name="Google Shape;29521;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2" name="Google Shape;29522;p91"/>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3" name="Google Shape;29523;p91"/>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4" name="Google Shape;29524;p91"/>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5" name="Google Shape;29525;p91"/>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6" name="Google Shape;29526;p91"/>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7" name="Google Shape;29527;p91"/>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28" name="Google Shape;29528;p91"/>
          <p:cNvGrpSpPr/>
          <p:nvPr/>
        </p:nvGrpSpPr>
        <p:grpSpPr>
          <a:xfrm>
            <a:off x="3567553" y="1324462"/>
            <a:ext cx="320022" cy="359778"/>
            <a:chOff x="3567553" y="1499912"/>
            <a:chExt cx="320022" cy="359778"/>
          </a:xfrm>
        </p:grpSpPr>
        <p:sp>
          <p:nvSpPr>
            <p:cNvPr id="29529" name="Google Shape;29529;p91"/>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0" name="Google Shape;29530;p91"/>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1" name="Google Shape;29531;p91"/>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2" name="Google Shape;29532;p91"/>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3" name="Google Shape;29533;p91"/>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4" name="Google Shape;29534;p91"/>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5" name="Google Shape;29535;p91"/>
          <p:cNvGrpSpPr/>
          <p:nvPr/>
        </p:nvGrpSpPr>
        <p:grpSpPr>
          <a:xfrm>
            <a:off x="1309875" y="1324462"/>
            <a:ext cx="359015" cy="358633"/>
            <a:chOff x="1309875" y="1499912"/>
            <a:chExt cx="359015" cy="358633"/>
          </a:xfrm>
        </p:grpSpPr>
        <p:sp>
          <p:nvSpPr>
            <p:cNvPr id="29536" name="Google Shape;29536;p91"/>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7" name="Google Shape;29537;p91"/>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8" name="Google Shape;29538;p91"/>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9" name="Google Shape;29539;p91"/>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0" name="Google Shape;29540;p91"/>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1" name="Google Shape;29541;p91"/>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2" name="Google Shape;29542;p91"/>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3" name="Google Shape;29543;p91"/>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4" name="Google Shape;29544;p91"/>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45" name="Google Shape;29545;p91"/>
          <p:cNvGrpSpPr/>
          <p:nvPr/>
        </p:nvGrpSpPr>
        <p:grpSpPr>
          <a:xfrm>
            <a:off x="2219466" y="1324843"/>
            <a:ext cx="330613" cy="359015"/>
            <a:chOff x="2219466" y="1500293"/>
            <a:chExt cx="330613" cy="359015"/>
          </a:xfrm>
        </p:grpSpPr>
        <p:sp>
          <p:nvSpPr>
            <p:cNvPr id="29546" name="Google Shape;29546;p91"/>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7" name="Google Shape;29547;p91"/>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48" name="Google Shape;29548;p91"/>
          <p:cNvGrpSpPr/>
          <p:nvPr/>
        </p:nvGrpSpPr>
        <p:grpSpPr>
          <a:xfrm>
            <a:off x="5343544" y="1333908"/>
            <a:ext cx="244676" cy="351095"/>
            <a:chOff x="5343544" y="1509358"/>
            <a:chExt cx="244676" cy="351095"/>
          </a:xfrm>
        </p:grpSpPr>
        <p:sp>
          <p:nvSpPr>
            <p:cNvPr id="29549" name="Google Shape;29549;p91"/>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0" name="Google Shape;29550;p91"/>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1" name="Google Shape;29551;p91"/>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2" name="Google Shape;29552;p91"/>
          <p:cNvGrpSpPr/>
          <p:nvPr/>
        </p:nvGrpSpPr>
        <p:grpSpPr>
          <a:xfrm>
            <a:off x="4882340" y="1333908"/>
            <a:ext cx="246171" cy="351095"/>
            <a:chOff x="4882340" y="1509358"/>
            <a:chExt cx="246171" cy="351095"/>
          </a:xfrm>
        </p:grpSpPr>
        <p:sp>
          <p:nvSpPr>
            <p:cNvPr id="29553" name="Google Shape;29553;p91"/>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4" name="Google Shape;29554;p91"/>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5" name="Google Shape;29555;p91"/>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6" name="Google Shape;29556;p91"/>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7" name="Google Shape;29557;p91"/>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58" name="Google Shape;29558;p91"/>
          <p:cNvGrpSpPr/>
          <p:nvPr/>
        </p:nvGrpSpPr>
        <p:grpSpPr>
          <a:xfrm>
            <a:off x="6273204" y="1333558"/>
            <a:ext cx="236343" cy="351445"/>
            <a:chOff x="6273204" y="1509008"/>
            <a:chExt cx="236343" cy="351445"/>
          </a:xfrm>
        </p:grpSpPr>
        <p:sp>
          <p:nvSpPr>
            <p:cNvPr id="29559" name="Google Shape;29559;p91"/>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0" name="Google Shape;29560;p91"/>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61" name="Google Shape;29561;p91"/>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62" name="Google Shape;29562;p91"/>
          <p:cNvGrpSpPr/>
          <p:nvPr/>
        </p:nvGrpSpPr>
        <p:grpSpPr>
          <a:xfrm>
            <a:off x="7219530" y="1332794"/>
            <a:ext cx="191625" cy="352209"/>
            <a:chOff x="7219530" y="1508244"/>
            <a:chExt cx="191625" cy="352209"/>
          </a:xfrm>
        </p:grpSpPr>
        <p:sp>
          <p:nvSpPr>
            <p:cNvPr id="29563" name="Google Shape;29563;p91"/>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4" name="Google Shape;29564;p91"/>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65" name="Google Shape;29565;p91"/>
          <p:cNvGrpSpPr/>
          <p:nvPr/>
        </p:nvGrpSpPr>
        <p:grpSpPr>
          <a:xfrm>
            <a:off x="7699309" y="1333176"/>
            <a:ext cx="154922" cy="351827"/>
            <a:chOff x="7699309" y="1508626"/>
            <a:chExt cx="154922" cy="351827"/>
          </a:xfrm>
        </p:grpSpPr>
        <p:sp>
          <p:nvSpPr>
            <p:cNvPr id="29566" name="Google Shape;29566;p91"/>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7" name="Google Shape;29567;p91"/>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8" name="Google Shape;29568;p91"/>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9" name="Google Shape;29569;p91"/>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0" name="Google Shape;29570;p91"/>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1" name="Google Shape;29571;p91"/>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2" name="Google Shape;29572;p91"/>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3" name="Google Shape;29573;p91"/>
          <p:cNvGrpSpPr/>
          <p:nvPr/>
        </p:nvGrpSpPr>
        <p:grpSpPr>
          <a:xfrm>
            <a:off x="8161690" y="1333558"/>
            <a:ext cx="153396" cy="351064"/>
            <a:chOff x="8161690" y="1509008"/>
            <a:chExt cx="153396" cy="351064"/>
          </a:xfrm>
        </p:grpSpPr>
        <p:sp>
          <p:nvSpPr>
            <p:cNvPr id="29574" name="Google Shape;29574;p91"/>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5" name="Google Shape;29575;p91"/>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6" name="Google Shape;29576;p91"/>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7" name="Google Shape;29577;p91"/>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78" name="Google Shape;29578;p91"/>
          <p:cNvGrpSpPr/>
          <p:nvPr/>
        </p:nvGrpSpPr>
        <p:grpSpPr>
          <a:xfrm>
            <a:off x="6746940" y="1333431"/>
            <a:ext cx="213221" cy="352304"/>
            <a:chOff x="6746940" y="1508881"/>
            <a:chExt cx="213221" cy="352304"/>
          </a:xfrm>
        </p:grpSpPr>
        <p:sp>
          <p:nvSpPr>
            <p:cNvPr id="29579" name="Google Shape;29579;p91"/>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0" name="Google Shape;29580;p91"/>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1" name="Google Shape;29581;p91"/>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2" name="Google Shape;29582;p91"/>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83" name="Google Shape;29583;p91"/>
          <p:cNvGrpSpPr/>
          <p:nvPr/>
        </p:nvGrpSpPr>
        <p:grpSpPr>
          <a:xfrm>
            <a:off x="5770336" y="1832165"/>
            <a:ext cx="350682" cy="292097"/>
            <a:chOff x="5770336" y="2007615"/>
            <a:chExt cx="350682" cy="292097"/>
          </a:xfrm>
        </p:grpSpPr>
        <p:sp>
          <p:nvSpPr>
            <p:cNvPr id="29584" name="Google Shape;29584;p91"/>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5" name="Google Shape;29585;p91"/>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6" name="Google Shape;29586;p91"/>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7" name="Google Shape;29587;p91"/>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88" name="Google Shape;29588;p91"/>
          <p:cNvGrpSpPr/>
          <p:nvPr/>
        </p:nvGrpSpPr>
        <p:grpSpPr>
          <a:xfrm>
            <a:off x="5326878" y="1804908"/>
            <a:ext cx="350332" cy="346229"/>
            <a:chOff x="5326878" y="1980358"/>
            <a:chExt cx="350332" cy="346229"/>
          </a:xfrm>
        </p:grpSpPr>
        <p:sp>
          <p:nvSpPr>
            <p:cNvPr id="29589" name="Google Shape;29589;p91"/>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0" name="Google Shape;29590;p91"/>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1" name="Google Shape;29591;p91"/>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2" name="Google Shape;29592;p91"/>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93" name="Google Shape;29593;p91"/>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94" name="Google Shape;29594;p91"/>
          <p:cNvGrpSpPr/>
          <p:nvPr/>
        </p:nvGrpSpPr>
        <p:grpSpPr>
          <a:xfrm>
            <a:off x="4883835" y="1817121"/>
            <a:ext cx="350300" cy="323043"/>
            <a:chOff x="4883835" y="1992571"/>
            <a:chExt cx="350300" cy="323043"/>
          </a:xfrm>
        </p:grpSpPr>
        <p:sp>
          <p:nvSpPr>
            <p:cNvPr id="29595" name="Google Shape;29595;p91"/>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6" name="Google Shape;29596;p91"/>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7" name="Google Shape;29597;p91"/>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8" name="Google Shape;29598;p91"/>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9" name="Google Shape;29599;p91"/>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0" name="Google Shape;29600;p91"/>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1" name="Google Shape;29601;p91"/>
          <p:cNvGrpSpPr/>
          <p:nvPr/>
        </p:nvGrpSpPr>
        <p:grpSpPr>
          <a:xfrm>
            <a:off x="7548967" y="1803477"/>
            <a:ext cx="333285" cy="349950"/>
            <a:chOff x="7548967" y="1978927"/>
            <a:chExt cx="333285" cy="349950"/>
          </a:xfrm>
        </p:grpSpPr>
        <p:sp>
          <p:nvSpPr>
            <p:cNvPr id="29602" name="Google Shape;29602;p91"/>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3" name="Google Shape;29603;p91"/>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4" name="Google Shape;29604;p91"/>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5" name="Google Shape;29605;p91"/>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6" name="Google Shape;29606;p91"/>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7" name="Google Shape;29607;p91"/>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8" name="Google Shape;29608;p91"/>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9" name="Google Shape;29609;p91"/>
          <p:cNvGrpSpPr/>
          <p:nvPr/>
        </p:nvGrpSpPr>
        <p:grpSpPr>
          <a:xfrm>
            <a:off x="6214142" y="1803477"/>
            <a:ext cx="346515" cy="350300"/>
            <a:chOff x="6214142" y="1978927"/>
            <a:chExt cx="346515" cy="350300"/>
          </a:xfrm>
        </p:grpSpPr>
        <p:sp>
          <p:nvSpPr>
            <p:cNvPr id="29610" name="Google Shape;29610;p91"/>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1" name="Google Shape;29611;p91"/>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12" name="Google Shape;29612;p91"/>
          <p:cNvGrpSpPr/>
          <p:nvPr/>
        </p:nvGrpSpPr>
        <p:grpSpPr>
          <a:xfrm>
            <a:off x="7105923" y="1803095"/>
            <a:ext cx="333285" cy="350682"/>
            <a:chOff x="7105923" y="1978545"/>
            <a:chExt cx="333285" cy="350682"/>
          </a:xfrm>
        </p:grpSpPr>
        <p:sp>
          <p:nvSpPr>
            <p:cNvPr id="29613" name="Google Shape;29613;p91"/>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4" name="Google Shape;29614;p91"/>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5" name="Google Shape;29615;p91"/>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6" name="Google Shape;29616;p91"/>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7" name="Google Shape;29617;p91"/>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8" name="Google Shape;29618;p91"/>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9" name="Google Shape;29619;p91"/>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20" name="Google Shape;29620;p91"/>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1" name="Google Shape;29621;p91"/>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22" name="Google Shape;29622;p91"/>
          <p:cNvGrpSpPr/>
          <p:nvPr/>
        </p:nvGrpSpPr>
        <p:grpSpPr>
          <a:xfrm>
            <a:off x="3616406" y="2246902"/>
            <a:ext cx="203393" cy="351827"/>
            <a:chOff x="3616406" y="2422352"/>
            <a:chExt cx="203393" cy="351827"/>
          </a:xfrm>
        </p:grpSpPr>
        <p:sp>
          <p:nvSpPr>
            <p:cNvPr id="29623" name="Google Shape;29623;p91"/>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4" name="Google Shape;29624;p91"/>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25" name="Google Shape;29625;p91"/>
          <p:cNvGrpSpPr/>
          <p:nvPr/>
        </p:nvGrpSpPr>
        <p:grpSpPr>
          <a:xfrm>
            <a:off x="878187" y="2246520"/>
            <a:ext cx="272696" cy="351827"/>
            <a:chOff x="913012" y="2421970"/>
            <a:chExt cx="272696" cy="351827"/>
          </a:xfrm>
        </p:grpSpPr>
        <p:sp>
          <p:nvSpPr>
            <p:cNvPr id="29626" name="Google Shape;29626;p91"/>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7" name="Google Shape;29627;p91"/>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8" name="Google Shape;29628;p91"/>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9" name="Google Shape;29629;p91"/>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0" name="Google Shape;29630;p91"/>
          <p:cNvGrpSpPr/>
          <p:nvPr/>
        </p:nvGrpSpPr>
        <p:grpSpPr>
          <a:xfrm>
            <a:off x="2274743" y="2246902"/>
            <a:ext cx="255649" cy="351445"/>
            <a:chOff x="2274743" y="2422352"/>
            <a:chExt cx="255649" cy="351445"/>
          </a:xfrm>
        </p:grpSpPr>
        <p:sp>
          <p:nvSpPr>
            <p:cNvPr id="29631" name="Google Shape;29631;p91"/>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2" name="Google Shape;29632;p91"/>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3" name="Google Shape;29633;p91"/>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4" name="Google Shape;29634;p91"/>
          <p:cNvGrpSpPr/>
          <p:nvPr/>
        </p:nvGrpSpPr>
        <p:grpSpPr>
          <a:xfrm>
            <a:off x="2708723" y="2245789"/>
            <a:ext cx="246552" cy="352558"/>
            <a:chOff x="2708723" y="2421239"/>
            <a:chExt cx="246552" cy="352558"/>
          </a:xfrm>
        </p:grpSpPr>
        <p:sp>
          <p:nvSpPr>
            <p:cNvPr id="29635" name="Google Shape;29635;p91"/>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6" name="Google Shape;29636;p91"/>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7" name="Google Shape;29637;p91"/>
          <p:cNvGrpSpPr/>
          <p:nvPr/>
        </p:nvGrpSpPr>
        <p:grpSpPr>
          <a:xfrm>
            <a:off x="1835485" y="2246902"/>
            <a:ext cx="259433" cy="350714"/>
            <a:chOff x="1835485" y="2422352"/>
            <a:chExt cx="259433" cy="350714"/>
          </a:xfrm>
        </p:grpSpPr>
        <p:sp>
          <p:nvSpPr>
            <p:cNvPr id="29638" name="Google Shape;29638;p91"/>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9" name="Google Shape;29639;p91"/>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0" name="Google Shape;29640;p91"/>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1" name="Google Shape;29641;p91"/>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2" name="Google Shape;29642;p91"/>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3" name="Google Shape;29643;p91"/>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4" name="Google Shape;29644;p91"/>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45" name="Google Shape;29645;p91"/>
          <p:cNvGrpSpPr/>
          <p:nvPr/>
        </p:nvGrpSpPr>
        <p:grpSpPr>
          <a:xfrm>
            <a:off x="3150240" y="2246902"/>
            <a:ext cx="212489" cy="351445"/>
            <a:chOff x="3150240" y="2422352"/>
            <a:chExt cx="212489" cy="351445"/>
          </a:xfrm>
        </p:grpSpPr>
        <p:sp>
          <p:nvSpPr>
            <p:cNvPr id="29646" name="Google Shape;29646;p91"/>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7" name="Google Shape;29647;p91"/>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48" name="Google Shape;29648;p91"/>
          <p:cNvGrpSpPr/>
          <p:nvPr/>
        </p:nvGrpSpPr>
        <p:grpSpPr>
          <a:xfrm>
            <a:off x="1367060" y="2246679"/>
            <a:ext cx="269261" cy="352050"/>
            <a:chOff x="1367060" y="2422129"/>
            <a:chExt cx="269261" cy="352050"/>
          </a:xfrm>
        </p:grpSpPr>
        <p:sp>
          <p:nvSpPr>
            <p:cNvPr id="29649" name="Google Shape;29649;p91"/>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0" name="Google Shape;29650;p91"/>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1" name="Google Shape;29651;p91"/>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2" name="Google Shape;29652;p91"/>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3" name="Google Shape;29653;p91"/>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4" name="Google Shape;29654;p91"/>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5" name="Google Shape;29655;p91"/>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6" name="Google Shape;29656;p91"/>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7" name="Google Shape;29657;p91"/>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8" name="Google Shape;29658;p91"/>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9" name="Google Shape;29659;p91"/>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0" name="Google Shape;29660;p91"/>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1" name="Google Shape;29661;p91"/>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2" name="Google Shape;29662;p91"/>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663" name="Google Shape;29663;p91"/>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664" name="Google Shape;29664;p91"/>
          <p:cNvGrpSpPr/>
          <p:nvPr/>
        </p:nvGrpSpPr>
        <p:grpSpPr>
          <a:xfrm>
            <a:off x="4882690" y="2249955"/>
            <a:ext cx="274573" cy="350682"/>
            <a:chOff x="4882690" y="2425405"/>
            <a:chExt cx="274573" cy="350682"/>
          </a:xfrm>
        </p:grpSpPr>
        <p:sp>
          <p:nvSpPr>
            <p:cNvPr id="29665" name="Google Shape;29665;p91"/>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6" name="Google Shape;29666;p91"/>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7" name="Google Shape;29667;p91"/>
          <p:cNvGrpSpPr/>
          <p:nvPr/>
        </p:nvGrpSpPr>
        <p:grpSpPr>
          <a:xfrm>
            <a:off x="6627639" y="2268434"/>
            <a:ext cx="355993" cy="313247"/>
            <a:chOff x="6627639" y="2443884"/>
            <a:chExt cx="355993" cy="313247"/>
          </a:xfrm>
        </p:grpSpPr>
        <p:sp>
          <p:nvSpPr>
            <p:cNvPr id="29668" name="Google Shape;29668;p91"/>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9" name="Google Shape;29669;p91"/>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0" name="Google Shape;29670;p91"/>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1" name="Google Shape;29671;p91"/>
          <p:cNvGrpSpPr/>
          <p:nvPr/>
        </p:nvGrpSpPr>
        <p:grpSpPr>
          <a:xfrm>
            <a:off x="6183451" y="2286690"/>
            <a:ext cx="351445" cy="277976"/>
            <a:chOff x="6183451" y="2462140"/>
            <a:chExt cx="351445" cy="277976"/>
          </a:xfrm>
        </p:grpSpPr>
        <p:sp>
          <p:nvSpPr>
            <p:cNvPr id="29672" name="Google Shape;29672;p91"/>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3" name="Google Shape;29673;p91"/>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4" name="Google Shape;29674;p91"/>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5" name="Google Shape;29675;p91"/>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6" name="Google Shape;29676;p91"/>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7" name="Google Shape;29677;p91"/>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8" name="Google Shape;29678;p91"/>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79" name="Google Shape;29679;p91"/>
          <p:cNvGrpSpPr/>
          <p:nvPr/>
        </p:nvGrpSpPr>
        <p:grpSpPr>
          <a:xfrm>
            <a:off x="5735477" y="2254408"/>
            <a:ext cx="353354" cy="341299"/>
            <a:chOff x="5735477" y="2429858"/>
            <a:chExt cx="353354" cy="341299"/>
          </a:xfrm>
        </p:grpSpPr>
        <p:sp>
          <p:nvSpPr>
            <p:cNvPr id="29680" name="Google Shape;29680;p91"/>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1" name="Google Shape;29681;p91"/>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2" name="Google Shape;29682;p91"/>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3" name="Google Shape;29683;p91"/>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4" name="Google Shape;29684;p91"/>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5" name="Google Shape;29685;p91"/>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86" name="Google Shape;29686;p91"/>
          <p:cNvGrpSpPr/>
          <p:nvPr/>
        </p:nvGrpSpPr>
        <p:grpSpPr>
          <a:xfrm>
            <a:off x="5243735" y="2271523"/>
            <a:ext cx="405255" cy="275499"/>
            <a:chOff x="5283337" y="2478774"/>
            <a:chExt cx="358633" cy="243913"/>
          </a:xfrm>
        </p:grpSpPr>
        <p:sp>
          <p:nvSpPr>
            <p:cNvPr id="29687" name="Google Shape;29687;p91"/>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8" name="Google Shape;29688;p91"/>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9" name="Google Shape;29689;p91"/>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0" name="Google Shape;29690;p91"/>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1" name="Google Shape;29691;p91"/>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2" name="Google Shape;29692;p91"/>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3" name="Google Shape;29693;p91"/>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4" name="Google Shape;29694;p91"/>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5" name="Google Shape;29695;p91"/>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6" name="Google Shape;29696;p91"/>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7" name="Google Shape;29697;p91"/>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8" name="Google Shape;29698;p91"/>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9" name="Google Shape;29699;p91"/>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0" name="Google Shape;29700;p91"/>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1" name="Google Shape;29701;p91"/>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2" name="Google Shape;29702;p91"/>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3" name="Google Shape;29703;p91"/>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04" name="Google Shape;29704;p91"/>
          <p:cNvGrpSpPr/>
          <p:nvPr/>
        </p:nvGrpSpPr>
        <p:grpSpPr>
          <a:xfrm>
            <a:off x="7964753" y="2295373"/>
            <a:ext cx="362068" cy="258670"/>
            <a:chOff x="7964753" y="2470823"/>
            <a:chExt cx="362068" cy="258670"/>
          </a:xfrm>
        </p:grpSpPr>
        <p:sp>
          <p:nvSpPr>
            <p:cNvPr id="29705" name="Google Shape;29705;p91"/>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6" name="Google Shape;29706;p91"/>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7" name="Google Shape;29707;p91"/>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8" name="Google Shape;29708;p91"/>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9" name="Google Shape;29709;p91"/>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0" name="Google Shape;29710;p91"/>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1" name="Google Shape;29711;p91"/>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2" name="Google Shape;29712;p91"/>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3" name="Google Shape;29713;p91"/>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4" name="Google Shape;29714;p91"/>
          <p:cNvGrpSpPr/>
          <p:nvPr/>
        </p:nvGrpSpPr>
        <p:grpSpPr>
          <a:xfrm>
            <a:off x="7524349" y="2280997"/>
            <a:ext cx="350332" cy="288948"/>
            <a:chOff x="7524349" y="2456447"/>
            <a:chExt cx="350332" cy="288948"/>
          </a:xfrm>
        </p:grpSpPr>
        <p:sp>
          <p:nvSpPr>
            <p:cNvPr id="29715" name="Google Shape;29715;p91"/>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6" name="Google Shape;29716;p91"/>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7" name="Google Shape;29717;p91"/>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8" name="Google Shape;29718;p91"/>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9" name="Google Shape;29719;p91"/>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0" name="Google Shape;29720;p91"/>
          <p:cNvGrpSpPr/>
          <p:nvPr/>
        </p:nvGrpSpPr>
        <p:grpSpPr>
          <a:xfrm>
            <a:off x="3972749" y="2719143"/>
            <a:ext cx="355230" cy="356725"/>
            <a:chOff x="3972749" y="2894211"/>
            <a:chExt cx="355230" cy="356725"/>
          </a:xfrm>
        </p:grpSpPr>
        <p:sp>
          <p:nvSpPr>
            <p:cNvPr id="29721" name="Google Shape;29721;p91"/>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2" name="Google Shape;29722;p91"/>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3" name="Google Shape;29723;p91"/>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4" name="Google Shape;29724;p91"/>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5" name="Google Shape;29725;p91"/>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6" name="Google Shape;29726;p91"/>
          <p:cNvGrpSpPr/>
          <p:nvPr/>
        </p:nvGrpSpPr>
        <p:grpSpPr>
          <a:xfrm>
            <a:off x="3527797" y="2743553"/>
            <a:ext cx="355993" cy="307904"/>
            <a:chOff x="3527797" y="2918796"/>
            <a:chExt cx="355993" cy="307904"/>
          </a:xfrm>
        </p:grpSpPr>
        <p:sp>
          <p:nvSpPr>
            <p:cNvPr id="29727" name="Google Shape;29727;p91"/>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8" name="Google Shape;29728;p91"/>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9" name="Google Shape;29729;p91"/>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0" name="Google Shape;29730;p91"/>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1" name="Google Shape;29731;p91"/>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2" name="Google Shape;29732;p91"/>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3" name="Google Shape;29733;p91"/>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4" name="Google Shape;29734;p91"/>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5" name="Google Shape;29735;p91"/>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6" name="Google Shape;29736;p91"/>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37" name="Google Shape;29737;p91"/>
          <p:cNvGrpSpPr/>
          <p:nvPr/>
        </p:nvGrpSpPr>
        <p:grpSpPr>
          <a:xfrm>
            <a:off x="3082845" y="2746336"/>
            <a:ext cx="356375" cy="302338"/>
            <a:chOff x="3082845" y="2920959"/>
            <a:chExt cx="356375" cy="302338"/>
          </a:xfrm>
        </p:grpSpPr>
        <p:sp>
          <p:nvSpPr>
            <p:cNvPr id="29738" name="Google Shape;29738;p91"/>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9" name="Google Shape;29739;p91"/>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0" name="Google Shape;29740;p91"/>
          <p:cNvGrpSpPr/>
          <p:nvPr/>
        </p:nvGrpSpPr>
        <p:grpSpPr>
          <a:xfrm>
            <a:off x="2639038" y="2719699"/>
            <a:ext cx="355612" cy="355612"/>
            <a:chOff x="2639038" y="2894942"/>
            <a:chExt cx="355612" cy="355612"/>
          </a:xfrm>
        </p:grpSpPr>
        <p:sp>
          <p:nvSpPr>
            <p:cNvPr id="29741" name="Google Shape;29741;p91"/>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2" name="Google Shape;29742;p91"/>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43" name="Google Shape;29743;p91"/>
          <p:cNvGrpSpPr/>
          <p:nvPr/>
        </p:nvGrpSpPr>
        <p:grpSpPr>
          <a:xfrm>
            <a:off x="2194468" y="2763622"/>
            <a:ext cx="355993" cy="267766"/>
            <a:chOff x="2194468" y="2938865"/>
            <a:chExt cx="355993" cy="267766"/>
          </a:xfrm>
        </p:grpSpPr>
        <p:sp>
          <p:nvSpPr>
            <p:cNvPr id="29744" name="Google Shape;29744;p91"/>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5" name="Google Shape;29745;p91"/>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6" name="Google Shape;29746;p91"/>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7" name="Google Shape;29747;p91"/>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8" name="Google Shape;29748;p91"/>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9" name="Google Shape;29749;p91"/>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0" name="Google Shape;29750;p91"/>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1" name="Google Shape;29751;p91"/>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2" name="Google Shape;29752;p91"/>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3" name="Google Shape;29753;p91"/>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4" name="Google Shape;29754;p91"/>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5" name="Google Shape;29755;p91"/>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6" name="Google Shape;29756;p91"/>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7" name="Google Shape;29757;p91"/>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8" name="Google Shape;29758;p91"/>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9" name="Google Shape;29759;p91"/>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0" name="Google Shape;29760;p91"/>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1" name="Google Shape;29761;p91"/>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2" name="Google Shape;29762;p91"/>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3" name="Google Shape;29763;p91"/>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64" name="Google Shape;29764;p91"/>
          <p:cNvGrpSpPr/>
          <p:nvPr/>
        </p:nvGrpSpPr>
        <p:grpSpPr>
          <a:xfrm>
            <a:off x="1749897" y="2719699"/>
            <a:ext cx="355993" cy="355612"/>
            <a:chOff x="1749897" y="2894561"/>
            <a:chExt cx="355993" cy="355612"/>
          </a:xfrm>
        </p:grpSpPr>
        <p:sp>
          <p:nvSpPr>
            <p:cNvPr id="29765" name="Google Shape;29765;p91"/>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6" name="Google Shape;29766;p91"/>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7" name="Google Shape;29767;p91"/>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8" name="Google Shape;29768;p91"/>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9" name="Google Shape;29769;p91"/>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0" name="Google Shape;29770;p91"/>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1" name="Google Shape;29771;p91"/>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2" name="Google Shape;29772;p91"/>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3" name="Google Shape;29773;p91"/>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4" name="Google Shape;29774;p91"/>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5" name="Google Shape;29775;p91"/>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76" name="Google Shape;29776;p91"/>
          <p:cNvGrpSpPr/>
          <p:nvPr/>
        </p:nvGrpSpPr>
        <p:grpSpPr>
          <a:xfrm>
            <a:off x="1305327" y="2718761"/>
            <a:ext cx="357520" cy="357488"/>
            <a:chOff x="1305327" y="2894211"/>
            <a:chExt cx="357520" cy="357488"/>
          </a:xfrm>
        </p:grpSpPr>
        <p:sp>
          <p:nvSpPr>
            <p:cNvPr id="29777" name="Google Shape;29777;p91"/>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8" name="Google Shape;29778;p91"/>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9" name="Google Shape;29779;p91"/>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0" name="Google Shape;29780;p91"/>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1" name="Google Shape;29781;p91"/>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2" name="Google Shape;29782;p91"/>
          <p:cNvGrpSpPr/>
          <p:nvPr/>
        </p:nvGrpSpPr>
        <p:grpSpPr>
          <a:xfrm>
            <a:off x="853950" y="2720860"/>
            <a:ext cx="364104" cy="353290"/>
            <a:chOff x="853950" y="2894720"/>
            <a:chExt cx="364104" cy="353290"/>
          </a:xfrm>
        </p:grpSpPr>
        <p:sp>
          <p:nvSpPr>
            <p:cNvPr id="29783" name="Google Shape;29783;p91"/>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4" name="Google Shape;29784;p91"/>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5" name="Google Shape;29785;p91"/>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6" name="Google Shape;29786;p91"/>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7" name="Google Shape;29787;p91"/>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8" name="Google Shape;29788;p91"/>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9" name="Google Shape;29789;p91"/>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90" name="Google Shape;29790;p91"/>
          <p:cNvGrpSpPr/>
          <p:nvPr/>
        </p:nvGrpSpPr>
        <p:grpSpPr>
          <a:xfrm>
            <a:off x="7066548" y="2737144"/>
            <a:ext cx="352209" cy="334938"/>
            <a:chOff x="7066548" y="2912594"/>
            <a:chExt cx="352209" cy="334938"/>
          </a:xfrm>
        </p:grpSpPr>
        <p:sp>
          <p:nvSpPr>
            <p:cNvPr id="29791" name="Google Shape;29791;p91"/>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2" name="Google Shape;29792;p91"/>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3" name="Google Shape;29793;p91"/>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4" name="Google Shape;29794;p91"/>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5" name="Google Shape;29795;p91"/>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6" name="Google Shape;29796;p91"/>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97" name="Google Shape;29797;p91"/>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8" name="Google Shape;29798;p91"/>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799" name="Google Shape;29799;p91"/>
          <p:cNvGrpSpPr/>
          <p:nvPr/>
        </p:nvGrpSpPr>
        <p:grpSpPr>
          <a:xfrm>
            <a:off x="7541397" y="2729352"/>
            <a:ext cx="318495" cy="352209"/>
            <a:chOff x="7541397" y="2904802"/>
            <a:chExt cx="318495" cy="352209"/>
          </a:xfrm>
        </p:grpSpPr>
        <p:sp>
          <p:nvSpPr>
            <p:cNvPr id="29800" name="Google Shape;29800;p91"/>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1" name="Google Shape;29801;p91"/>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2" name="Google Shape;29802;p91"/>
          <p:cNvGrpSpPr/>
          <p:nvPr/>
        </p:nvGrpSpPr>
        <p:grpSpPr>
          <a:xfrm>
            <a:off x="8003015" y="2728589"/>
            <a:ext cx="306759" cy="351445"/>
            <a:chOff x="8003015" y="2904039"/>
            <a:chExt cx="306759" cy="351445"/>
          </a:xfrm>
        </p:grpSpPr>
        <p:sp>
          <p:nvSpPr>
            <p:cNvPr id="29803" name="Google Shape;29803;p91"/>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4" name="Google Shape;29804;p91"/>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5" name="Google Shape;29805;p91"/>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6" name="Google Shape;29806;p91"/>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7" name="Google Shape;29807;p91"/>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8" name="Google Shape;29808;p91"/>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9" name="Google Shape;29809;p91"/>
          <p:cNvGrpSpPr/>
          <p:nvPr/>
        </p:nvGrpSpPr>
        <p:grpSpPr>
          <a:xfrm>
            <a:off x="5687770" y="2710046"/>
            <a:ext cx="369638" cy="369606"/>
            <a:chOff x="5687770" y="2885496"/>
            <a:chExt cx="369638" cy="369606"/>
          </a:xfrm>
        </p:grpSpPr>
        <p:sp>
          <p:nvSpPr>
            <p:cNvPr id="29810" name="Google Shape;29810;p91"/>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1" name="Google Shape;29811;p91"/>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2" name="Google Shape;29812;p91"/>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3" name="Google Shape;29813;p91"/>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4" name="Google Shape;29814;p91"/>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5" name="Google Shape;29815;p91"/>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6" name="Google Shape;29816;p91"/>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7" name="Google Shape;29817;p91"/>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8" name="Google Shape;29818;p91"/>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9" name="Google Shape;29819;p91"/>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0" name="Google Shape;29820;p91"/>
          <p:cNvGrpSpPr/>
          <p:nvPr/>
        </p:nvGrpSpPr>
        <p:grpSpPr>
          <a:xfrm>
            <a:off x="4881958" y="2729352"/>
            <a:ext cx="156417" cy="349537"/>
            <a:chOff x="4881958" y="2904802"/>
            <a:chExt cx="156417" cy="349537"/>
          </a:xfrm>
        </p:grpSpPr>
        <p:sp>
          <p:nvSpPr>
            <p:cNvPr id="29821" name="Google Shape;29821;p91"/>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2" name="Google Shape;29822;p91"/>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3" name="Google Shape;29823;p91"/>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4" name="Google Shape;29824;p91"/>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5" name="Google Shape;29825;p91"/>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6" name="Google Shape;29826;p91"/>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7" name="Google Shape;29827;p91"/>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8" name="Google Shape;29828;p91"/>
          <p:cNvGrpSpPr/>
          <p:nvPr/>
        </p:nvGrpSpPr>
        <p:grpSpPr>
          <a:xfrm>
            <a:off x="5230318" y="2711064"/>
            <a:ext cx="371133" cy="367443"/>
            <a:chOff x="5230318" y="2886514"/>
            <a:chExt cx="371133" cy="367443"/>
          </a:xfrm>
        </p:grpSpPr>
        <p:sp>
          <p:nvSpPr>
            <p:cNvPr id="29829" name="Google Shape;29829;p91"/>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0" name="Google Shape;29830;p91"/>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1" name="Google Shape;29831;p91"/>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2" name="Google Shape;29832;p91"/>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3" name="Google Shape;29833;p91"/>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4" name="Google Shape;29834;p91"/>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5" name="Google Shape;29835;p91"/>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6" name="Google Shape;29836;p91"/>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7" name="Google Shape;29837;p91"/>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38" name="Google Shape;29838;p91"/>
          <p:cNvGrpSpPr/>
          <p:nvPr/>
        </p:nvGrpSpPr>
        <p:grpSpPr>
          <a:xfrm>
            <a:off x="5748358" y="3259128"/>
            <a:ext cx="352590" cy="182561"/>
            <a:chOff x="5748358" y="3434578"/>
            <a:chExt cx="352590" cy="182561"/>
          </a:xfrm>
        </p:grpSpPr>
        <p:sp>
          <p:nvSpPr>
            <p:cNvPr id="29839" name="Google Shape;29839;p91"/>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0" name="Google Shape;29840;p91"/>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1" name="Google Shape;29841;p91"/>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2" name="Google Shape;29842;p91"/>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3" name="Google Shape;29843;p91"/>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4" name="Google Shape;29844;p91"/>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45" name="Google Shape;29845;p91"/>
          <p:cNvGrpSpPr/>
          <p:nvPr/>
        </p:nvGrpSpPr>
        <p:grpSpPr>
          <a:xfrm>
            <a:off x="862283" y="4099321"/>
            <a:ext cx="341204" cy="359301"/>
            <a:chOff x="862283" y="4274771"/>
            <a:chExt cx="341204" cy="359301"/>
          </a:xfrm>
        </p:grpSpPr>
        <p:sp>
          <p:nvSpPr>
            <p:cNvPr id="29846" name="Google Shape;29846;p91"/>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7" name="Google Shape;29847;p91"/>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8" name="Google Shape;29848;p91"/>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49" name="Google Shape;29849;p91"/>
          <p:cNvGrpSpPr/>
          <p:nvPr/>
        </p:nvGrpSpPr>
        <p:grpSpPr>
          <a:xfrm>
            <a:off x="1396957" y="4111915"/>
            <a:ext cx="301861" cy="332871"/>
            <a:chOff x="1396957" y="4287365"/>
            <a:chExt cx="301861" cy="332871"/>
          </a:xfrm>
        </p:grpSpPr>
        <p:sp>
          <p:nvSpPr>
            <p:cNvPr id="29850" name="Google Shape;29850;p91"/>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1" name="Google Shape;29851;p91"/>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2" name="Google Shape;29852;p91"/>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3" name="Google Shape;29853;p91"/>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4" name="Google Shape;29854;p91"/>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5" name="Google Shape;29855;p91"/>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6" name="Google Shape;29856;p91"/>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7" name="Google Shape;29857;p91"/>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8" name="Google Shape;29858;p91"/>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9" name="Google Shape;29859;p91"/>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0" name="Google Shape;29860;p91"/>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1" name="Google Shape;29861;p91"/>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2" name="Google Shape;29862;p91"/>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3" name="Google Shape;29863;p91"/>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4" name="Google Shape;29864;p91"/>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5" name="Google Shape;29865;p91"/>
          <p:cNvGrpSpPr/>
          <p:nvPr/>
        </p:nvGrpSpPr>
        <p:grpSpPr>
          <a:xfrm>
            <a:off x="1865381" y="4102056"/>
            <a:ext cx="396131" cy="355612"/>
            <a:chOff x="1865381" y="4277506"/>
            <a:chExt cx="396131" cy="355612"/>
          </a:xfrm>
        </p:grpSpPr>
        <p:sp>
          <p:nvSpPr>
            <p:cNvPr id="29866" name="Google Shape;29866;p91"/>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7" name="Google Shape;29867;p91"/>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8" name="Google Shape;29868;p91"/>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9" name="Google Shape;29869;p91"/>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0" name="Google Shape;29870;p91"/>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1" name="Google Shape;29871;p91"/>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72" name="Google Shape;29872;p91"/>
          <p:cNvGrpSpPr/>
          <p:nvPr/>
        </p:nvGrpSpPr>
        <p:grpSpPr>
          <a:xfrm>
            <a:off x="2411823" y="4128549"/>
            <a:ext cx="334398" cy="299953"/>
            <a:chOff x="2411823" y="4303999"/>
            <a:chExt cx="334398" cy="299953"/>
          </a:xfrm>
        </p:grpSpPr>
        <p:sp>
          <p:nvSpPr>
            <p:cNvPr id="29873" name="Google Shape;29873;p91"/>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4" name="Google Shape;29874;p91"/>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5" name="Google Shape;29875;p91"/>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6" name="Google Shape;29876;p91"/>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7" name="Google Shape;29877;p91"/>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8" name="Google Shape;29878;p91"/>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9" name="Google Shape;29879;p91"/>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0" name="Google Shape;29880;p91"/>
          <p:cNvGrpSpPr/>
          <p:nvPr/>
        </p:nvGrpSpPr>
        <p:grpSpPr>
          <a:xfrm>
            <a:off x="2903337" y="4103582"/>
            <a:ext cx="382519" cy="350682"/>
            <a:chOff x="2903337" y="4279032"/>
            <a:chExt cx="382519" cy="350682"/>
          </a:xfrm>
        </p:grpSpPr>
        <p:sp>
          <p:nvSpPr>
            <p:cNvPr id="29881" name="Google Shape;29881;p91"/>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2" name="Google Shape;29882;p91"/>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3" name="Google Shape;29883;p91"/>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4" name="Google Shape;29884;p91"/>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5" name="Google Shape;29885;p91"/>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6" name="Google Shape;29886;p91"/>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7" name="Google Shape;29887;p91"/>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8" name="Google Shape;29888;p91"/>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9" name="Google Shape;29889;p91"/>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0" name="Google Shape;29890;p91"/>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1" name="Google Shape;29891;p91"/>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2" name="Google Shape;29892;p91"/>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3" name="Google Shape;29893;p91"/>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4" name="Google Shape;29894;p91"/>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5" name="Google Shape;29895;p91"/>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96" name="Google Shape;29896;p91"/>
          <p:cNvGrpSpPr/>
          <p:nvPr/>
        </p:nvGrpSpPr>
        <p:grpSpPr>
          <a:xfrm>
            <a:off x="3933342" y="4140317"/>
            <a:ext cx="383632" cy="276449"/>
            <a:chOff x="3933342" y="4315767"/>
            <a:chExt cx="383632" cy="276449"/>
          </a:xfrm>
        </p:grpSpPr>
        <p:sp>
          <p:nvSpPr>
            <p:cNvPr id="29897" name="Google Shape;29897;p91"/>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8" name="Google Shape;29898;p91"/>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9" name="Google Shape;29899;p91"/>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0" name="Google Shape;29900;p91"/>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1" name="Google Shape;29901;p91"/>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2" name="Google Shape;29902;p91"/>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3" name="Google Shape;29903;p91"/>
          <p:cNvGrpSpPr/>
          <p:nvPr/>
        </p:nvGrpSpPr>
        <p:grpSpPr>
          <a:xfrm>
            <a:off x="3441065" y="4127055"/>
            <a:ext cx="337069" cy="302593"/>
            <a:chOff x="3441065" y="4302505"/>
            <a:chExt cx="337069" cy="302593"/>
          </a:xfrm>
        </p:grpSpPr>
        <p:sp>
          <p:nvSpPr>
            <p:cNvPr id="29904" name="Google Shape;29904;p91"/>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5" name="Google Shape;29905;p91"/>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6" name="Google Shape;29906;p91"/>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7" name="Google Shape;29907;p91"/>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8" name="Google Shape;29908;p91"/>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9" name="Google Shape;29909;p91"/>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0" name="Google Shape;29910;p91"/>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1" name="Google Shape;29911;p91"/>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2" name="Google Shape;29912;p91"/>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3" name="Google Shape;29913;p91"/>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4" name="Google Shape;29914;p91"/>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5" name="Google Shape;29915;p91"/>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6" name="Google Shape;29916;p91"/>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17" name="Google Shape;29917;p91"/>
          <p:cNvGrpSpPr/>
          <p:nvPr/>
        </p:nvGrpSpPr>
        <p:grpSpPr>
          <a:xfrm>
            <a:off x="3532345" y="3187185"/>
            <a:ext cx="339328" cy="336274"/>
            <a:chOff x="3532345" y="3362635"/>
            <a:chExt cx="339328" cy="336274"/>
          </a:xfrm>
        </p:grpSpPr>
        <p:sp>
          <p:nvSpPr>
            <p:cNvPr id="29918" name="Google Shape;29918;p9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9" name="Google Shape;29919;p91"/>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0" name="Google Shape;29920;p91"/>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1" name="Google Shape;29921;p91"/>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2" name="Google Shape;29922;p91"/>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23" name="Google Shape;29923;p91"/>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24" name="Google Shape;29924;p91"/>
          <p:cNvGrpSpPr/>
          <p:nvPr/>
        </p:nvGrpSpPr>
        <p:grpSpPr>
          <a:xfrm>
            <a:off x="1883955" y="3633250"/>
            <a:ext cx="162873" cy="351445"/>
            <a:chOff x="1883955" y="3808700"/>
            <a:chExt cx="162873" cy="351445"/>
          </a:xfrm>
        </p:grpSpPr>
        <p:sp>
          <p:nvSpPr>
            <p:cNvPr id="29925" name="Google Shape;29925;p91"/>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6" name="Google Shape;29926;p91"/>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27" name="Google Shape;29927;p91"/>
          <p:cNvGrpSpPr/>
          <p:nvPr/>
        </p:nvGrpSpPr>
        <p:grpSpPr>
          <a:xfrm>
            <a:off x="939156" y="3633759"/>
            <a:ext cx="192007" cy="351318"/>
            <a:chOff x="939156" y="3809209"/>
            <a:chExt cx="192007" cy="351318"/>
          </a:xfrm>
        </p:grpSpPr>
        <p:sp>
          <p:nvSpPr>
            <p:cNvPr id="29928" name="Google Shape;29928;p91"/>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9" name="Google Shape;29929;p91"/>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30" name="Google Shape;29930;p91"/>
          <p:cNvGrpSpPr/>
          <p:nvPr/>
        </p:nvGrpSpPr>
        <p:grpSpPr>
          <a:xfrm>
            <a:off x="2306167" y="3634395"/>
            <a:ext cx="193915" cy="349155"/>
            <a:chOff x="2306167" y="3809845"/>
            <a:chExt cx="193915" cy="349155"/>
          </a:xfrm>
        </p:grpSpPr>
        <p:sp>
          <p:nvSpPr>
            <p:cNvPr id="29931" name="Google Shape;29931;p91"/>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2" name="Google Shape;29932;p91"/>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3" name="Google Shape;29933;p91"/>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4" name="Google Shape;29934;p91"/>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5" name="Google Shape;29935;p91"/>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6" name="Google Shape;29936;p91"/>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7" name="Google Shape;29937;p91"/>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38" name="Google Shape;29938;p91"/>
          <p:cNvGrpSpPr/>
          <p:nvPr/>
        </p:nvGrpSpPr>
        <p:grpSpPr>
          <a:xfrm>
            <a:off x="1323901" y="3631723"/>
            <a:ext cx="356343" cy="356757"/>
            <a:chOff x="1323901" y="3807173"/>
            <a:chExt cx="356343" cy="356757"/>
          </a:xfrm>
        </p:grpSpPr>
        <p:sp>
          <p:nvSpPr>
            <p:cNvPr id="29939" name="Google Shape;29939;p91"/>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0" name="Google Shape;29940;p91"/>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1" name="Google Shape;29941;p91"/>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2" name="Google Shape;29942;p91"/>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3" name="Google Shape;29943;p91"/>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4" name="Google Shape;29944;p91"/>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5" name="Google Shape;29945;p91"/>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6" name="Google Shape;29946;p91"/>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7" name="Google Shape;29947;p91"/>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8" name="Google Shape;29948;p91"/>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9" name="Google Shape;29949;p91"/>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0" name="Google Shape;29950;p91"/>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1" name="Google Shape;29951;p91"/>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2" name="Google Shape;29952;p91"/>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3" name="Google Shape;29953;p91"/>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4" name="Google Shape;29954;p91"/>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5" name="Google Shape;29955;p91"/>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6" name="Google Shape;29956;p91"/>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7" name="Google Shape;29957;p91"/>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8" name="Google Shape;29958;p91"/>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9" name="Google Shape;29959;p91"/>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0" name="Google Shape;29960;p91"/>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1" name="Google Shape;29961;p91"/>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2" name="Google Shape;29962;p91"/>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63" name="Google Shape;29963;p91"/>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64" name="Google Shape;29964;p91"/>
          <p:cNvGrpSpPr/>
          <p:nvPr/>
        </p:nvGrpSpPr>
        <p:grpSpPr>
          <a:xfrm>
            <a:off x="859262" y="3178470"/>
            <a:ext cx="306759" cy="351445"/>
            <a:chOff x="859262" y="3353920"/>
            <a:chExt cx="306759" cy="351445"/>
          </a:xfrm>
        </p:grpSpPr>
        <p:sp>
          <p:nvSpPr>
            <p:cNvPr id="29965" name="Google Shape;29965;p91"/>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6" name="Google Shape;29966;p91"/>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7" name="Google Shape;29967;p91"/>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8" name="Google Shape;29968;p91"/>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9" name="Google Shape;29969;p91"/>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70" name="Google Shape;29970;p91"/>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71" name="Google Shape;29971;p91"/>
          <p:cNvGrpSpPr/>
          <p:nvPr/>
        </p:nvGrpSpPr>
        <p:grpSpPr>
          <a:xfrm>
            <a:off x="3967437" y="3661652"/>
            <a:ext cx="364708" cy="295405"/>
            <a:chOff x="3967437" y="3837102"/>
            <a:chExt cx="364708" cy="295405"/>
          </a:xfrm>
        </p:grpSpPr>
        <p:sp>
          <p:nvSpPr>
            <p:cNvPr id="29972" name="Google Shape;29972;p91"/>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3" name="Google Shape;29973;p91"/>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4" name="Google Shape;29974;p91"/>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5" name="Google Shape;29975;p91"/>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6" name="Google Shape;29976;p91"/>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77" name="Google Shape;29977;p91"/>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8" name="Google Shape;29978;p91"/>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9" name="Google Shape;29979;p91"/>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80" name="Google Shape;29980;p91"/>
          <p:cNvGrpSpPr/>
          <p:nvPr/>
        </p:nvGrpSpPr>
        <p:grpSpPr>
          <a:xfrm>
            <a:off x="5811827" y="3631001"/>
            <a:ext cx="283743" cy="308444"/>
            <a:chOff x="5964227" y="3858701"/>
            <a:chExt cx="283743" cy="308444"/>
          </a:xfrm>
        </p:grpSpPr>
        <p:sp>
          <p:nvSpPr>
            <p:cNvPr id="29981" name="Google Shape;29981;p91"/>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2" name="Google Shape;29982;p91"/>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3" name="Google Shape;29983;p91"/>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4" name="Google Shape;29984;p91"/>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85" name="Google Shape;29985;p91"/>
          <p:cNvGrpSpPr/>
          <p:nvPr/>
        </p:nvGrpSpPr>
        <p:grpSpPr>
          <a:xfrm>
            <a:off x="6243508" y="3697623"/>
            <a:ext cx="320372" cy="213602"/>
            <a:chOff x="6395908" y="3873073"/>
            <a:chExt cx="320372" cy="213602"/>
          </a:xfrm>
        </p:grpSpPr>
        <p:sp>
          <p:nvSpPr>
            <p:cNvPr id="29986" name="Google Shape;29986;p91"/>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7" name="Google Shape;29987;p91"/>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8" name="Google Shape;29988;p91"/>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9" name="Google Shape;29989;p91"/>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0" name="Google Shape;29990;p91"/>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1" name="Google Shape;29991;p91"/>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2" name="Google Shape;29992;p91"/>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3" name="Google Shape;29993;p91"/>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4" name="Google Shape;29994;p91"/>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5" name="Google Shape;29995;p91"/>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96" name="Google Shape;29996;p91"/>
          <p:cNvGrpSpPr/>
          <p:nvPr/>
        </p:nvGrpSpPr>
        <p:grpSpPr>
          <a:xfrm>
            <a:off x="7262890" y="3627366"/>
            <a:ext cx="357138" cy="352018"/>
            <a:chOff x="7415290" y="3802816"/>
            <a:chExt cx="357138" cy="352018"/>
          </a:xfrm>
        </p:grpSpPr>
        <p:sp>
          <p:nvSpPr>
            <p:cNvPr id="29997" name="Google Shape;29997;p91"/>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8" name="Google Shape;29998;p91"/>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9" name="Google Shape;29999;p91"/>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0" name="Google Shape;30000;p91"/>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1" name="Google Shape;30001;p91"/>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2" name="Google Shape;30002;p91"/>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3" name="Google Shape;30003;p91"/>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4" name="Google Shape;30004;p91"/>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05" name="Google Shape;30005;p91"/>
          <p:cNvGrpSpPr/>
          <p:nvPr/>
        </p:nvGrpSpPr>
        <p:grpSpPr>
          <a:xfrm>
            <a:off x="6737312" y="3657963"/>
            <a:ext cx="355230" cy="293401"/>
            <a:chOff x="6889712" y="3833413"/>
            <a:chExt cx="355230" cy="293401"/>
          </a:xfrm>
        </p:grpSpPr>
        <p:sp>
          <p:nvSpPr>
            <p:cNvPr id="30006" name="Google Shape;30006;p91"/>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7" name="Google Shape;30007;p91"/>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8" name="Google Shape;30008;p91"/>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9" name="Google Shape;30009;p91"/>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0" name="Google Shape;30010;p91"/>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11" name="Google Shape;30011;p91"/>
          <p:cNvGrpSpPr/>
          <p:nvPr/>
        </p:nvGrpSpPr>
        <p:grpSpPr>
          <a:xfrm>
            <a:off x="7707152" y="3660420"/>
            <a:ext cx="282318" cy="337168"/>
            <a:chOff x="1635875" y="237775"/>
            <a:chExt cx="4370250" cy="5219325"/>
          </a:xfrm>
        </p:grpSpPr>
        <p:sp>
          <p:nvSpPr>
            <p:cNvPr id="30012" name="Google Shape;30012;p91"/>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3" name="Google Shape;30013;p91"/>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14" name="Google Shape;30014;p91"/>
          <p:cNvGrpSpPr/>
          <p:nvPr/>
        </p:nvGrpSpPr>
        <p:grpSpPr>
          <a:xfrm>
            <a:off x="3103963" y="3185690"/>
            <a:ext cx="297886" cy="337578"/>
            <a:chOff x="3103963" y="3361140"/>
            <a:chExt cx="297886" cy="337578"/>
          </a:xfrm>
        </p:grpSpPr>
        <p:sp>
          <p:nvSpPr>
            <p:cNvPr id="30015" name="Google Shape;30015;p91"/>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6" name="Google Shape;30016;p91"/>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7" name="Google Shape;30017;p91"/>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8" name="Google Shape;30018;p9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9" name="Google Shape;30019;p91"/>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0" name="Google Shape;30020;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1" name="Google Shape;30021;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2" name="Google Shape;30022;p91"/>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3" name="Google Shape;30023;p91"/>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4" name="Google Shape;30024;p91"/>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5" name="Google Shape;30025;p9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6" name="Google Shape;30026;p91"/>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7" name="Google Shape;30027;p91"/>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8" name="Google Shape;30028;p91"/>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9" name="Google Shape;30029;p9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0" name="Google Shape;30030;p91"/>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1" name="Google Shape;30031;p91"/>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2" name="Google Shape;30032;p91"/>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3" name="Google Shape;30033;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4" name="Google Shape;30034;p91"/>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5" name="Google Shape;30035;p9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6" name="Google Shape;30036;p91"/>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7" name="Google Shape;30037;p91"/>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8" name="Google Shape;30038;p91"/>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39" name="Google Shape;30039;p91"/>
          <p:cNvGrpSpPr/>
          <p:nvPr/>
        </p:nvGrpSpPr>
        <p:grpSpPr>
          <a:xfrm>
            <a:off x="2667821" y="3185658"/>
            <a:ext cx="273046" cy="337801"/>
            <a:chOff x="2667821" y="3361108"/>
            <a:chExt cx="273046" cy="337801"/>
          </a:xfrm>
        </p:grpSpPr>
        <p:sp>
          <p:nvSpPr>
            <p:cNvPr id="30040" name="Google Shape;30040;p91"/>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1" name="Google Shape;30041;p91"/>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2" name="Google Shape;30042;p91"/>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3" name="Google Shape;30043;p91"/>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4" name="Google Shape;30044;p91"/>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5" name="Google Shape;30045;p91"/>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6" name="Google Shape;30046;p91"/>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7" name="Google Shape;30047;p91"/>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8" name="Google Shape;30048;p91"/>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9" name="Google Shape;30049;p91"/>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0" name="Google Shape;30050;p91"/>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1" name="Google Shape;30051;p91"/>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2" name="Google Shape;30052;p91"/>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3" name="Google Shape;30053;p91"/>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4" name="Google Shape;30054;p91"/>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5" name="Google Shape;30055;p91"/>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6" name="Google Shape;30056;p91"/>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7" name="Google Shape;30057;p91"/>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8" name="Google Shape;30058;p91"/>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59" name="Google Shape;30059;p91"/>
          <p:cNvGrpSpPr/>
          <p:nvPr/>
        </p:nvGrpSpPr>
        <p:grpSpPr>
          <a:xfrm>
            <a:off x="2212469" y="3184863"/>
            <a:ext cx="282715" cy="338660"/>
            <a:chOff x="2212469" y="3360313"/>
            <a:chExt cx="282715" cy="338660"/>
          </a:xfrm>
        </p:grpSpPr>
        <p:sp>
          <p:nvSpPr>
            <p:cNvPr id="30060" name="Google Shape;30060;p91"/>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1" name="Google Shape;30061;p91"/>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2" name="Google Shape;30062;p91"/>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3" name="Google Shape;30063;p91"/>
          <p:cNvGrpSpPr/>
          <p:nvPr/>
        </p:nvGrpSpPr>
        <p:grpSpPr>
          <a:xfrm>
            <a:off x="1768821" y="3185658"/>
            <a:ext cx="278739" cy="339073"/>
            <a:chOff x="1768821" y="3361108"/>
            <a:chExt cx="278739" cy="339073"/>
          </a:xfrm>
        </p:grpSpPr>
        <p:sp>
          <p:nvSpPr>
            <p:cNvPr id="30064" name="Google Shape;30064;p91"/>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5" name="Google Shape;30065;p91"/>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6" name="Google Shape;30066;p91"/>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7" name="Google Shape;30067;p91"/>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8" name="Google Shape;30068;p91"/>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9" name="Google Shape;30069;p91"/>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0" name="Google Shape;30070;p91"/>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1" name="Google Shape;30071;p91"/>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2" name="Google Shape;30072;p91"/>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3" name="Google Shape;30073;p91"/>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4" name="Google Shape;30074;p91"/>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75" name="Google Shape;30075;p91"/>
          <p:cNvGrpSpPr/>
          <p:nvPr/>
        </p:nvGrpSpPr>
        <p:grpSpPr>
          <a:xfrm>
            <a:off x="5337883" y="3161423"/>
            <a:ext cx="307141" cy="376826"/>
            <a:chOff x="5337883" y="3336873"/>
            <a:chExt cx="307141" cy="376826"/>
          </a:xfrm>
        </p:grpSpPr>
        <p:sp>
          <p:nvSpPr>
            <p:cNvPr id="30076" name="Google Shape;30076;p91"/>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7" name="Google Shape;30077;p91"/>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78" name="Google Shape;30078;p91"/>
          <p:cNvGrpSpPr/>
          <p:nvPr/>
        </p:nvGrpSpPr>
        <p:grpSpPr>
          <a:xfrm>
            <a:off x="4883835" y="3161805"/>
            <a:ext cx="323425" cy="377557"/>
            <a:chOff x="4883835" y="3337255"/>
            <a:chExt cx="323425" cy="377557"/>
          </a:xfrm>
        </p:grpSpPr>
        <p:sp>
          <p:nvSpPr>
            <p:cNvPr id="30079" name="Google Shape;30079;p91"/>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0" name="Google Shape;30080;p91"/>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1" name="Google Shape;30081;p91"/>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82" name="Google Shape;30082;p91"/>
          <p:cNvGrpSpPr/>
          <p:nvPr/>
        </p:nvGrpSpPr>
        <p:grpSpPr>
          <a:xfrm>
            <a:off x="6193310" y="3231839"/>
            <a:ext cx="352590" cy="237488"/>
            <a:chOff x="6193310" y="3407289"/>
            <a:chExt cx="352590" cy="237488"/>
          </a:xfrm>
        </p:grpSpPr>
        <p:sp>
          <p:nvSpPr>
            <p:cNvPr id="30083" name="Google Shape;30083;p91"/>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4" name="Google Shape;30084;p91"/>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5" name="Google Shape;30085;p91"/>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6" name="Google Shape;30086;p91"/>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7" name="Google Shape;30087;p91"/>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88" name="Google Shape;30088;p91"/>
          <p:cNvGrpSpPr/>
          <p:nvPr/>
        </p:nvGrpSpPr>
        <p:grpSpPr>
          <a:xfrm>
            <a:off x="6637117" y="3222393"/>
            <a:ext cx="353735" cy="254504"/>
            <a:chOff x="6637117" y="3397843"/>
            <a:chExt cx="353735" cy="254504"/>
          </a:xfrm>
        </p:grpSpPr>
        <p:sp>
          <p:nvSpPr>
            <p:cNvPr id="30089" name="Google Shape;30089;p91"/>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0" name="Google Shape;30090;p91"/>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1" name="Google Shape;30091;p91"/>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2" name="Google Shape;30092;p91"/>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3" name="Google Shape;30093;p91"/>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4" name="Google Shape;30094;p91"/>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5" name="Google Shape;30095;p91"/>
          <p:cNvGrpSpPr/>
          <p:nvPr/>
        </p:nvGrpSpPr>
        <p:grpSpPr>
          <a:xfrm>
            <a:off x="7075994" y="3174081"/>
            <a:ext cx="360637" cy="352336"/>
            <a:chOff x="7075994" y="3349531"/>
            <a:chExt cx="360637" cy="352336"/>
          </a:xfrm>
        </p:grpSpPr>
        <p:sp>
          <p:nvSpPr>
            <p:cNvPr id="30096" name="Google Shape;30096;p91"/>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7" name="Google Shape;30097;p91"/>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8" name="Google Shape;30098;p91"/>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9" name="Google Shape;30099;p91"/>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0" name="Google Shape;30100;p91"/>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1" name="Google Shape;30101;p91"/>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2" name="Google Shape;30102;p91"/>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3" name="Google Shape;30103;p91"/>
          <p:cNvGrpSpPr/>
          <p:nvPr/>
        </p:nvGrpSpPr>
        <p:grpSpPr>
          <a:xfrm>
            <a:off x="7651983" y="3173731"/>
            <a:ext cx="107183" cy="352399"/>
            <a:chOff x="7651983" y="3349181"/>
            <a:chExt cx="107183" cy="352399"/>
          </a:xfrm>
        </p:grpSpPr>
        <p:sp>
          <p:nvSpPr>
            <p:cNvPr id="30104" name="Google Shape;30104;p91"/>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5" name="Google Shape;30105;p91"/>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06" name="Google Shape;30106;p91"/>
          <p:cNvGrpSpPr/>
          <p:nvPr/>
        </p:nvGrpSpPr>
        <p:grpSpPr>
          <a:xfrm>
            <a:off x="7973468" y="3206872"/>
            <a:ext cx="352590" cy="287072"/>
            <a:chOff x="7973468" y="3382322"/>
            <a:chExt cx="352590" cy="287072"/>
          </a:xfrm>
        </p:grpSpPr>
        <p:sp>
          <p:nvSpPr>
            <p:cNvPr id="30107" name="Google Shape;30107;p91"/>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8" name="Google Shape;30108;p91"/>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9" name="Google Shape;30109;p91"/>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0" name="Google Shape;30110;p91"/>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1" name="Google Shape;30111;p91"/>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2" name="Google Shape;30112;p91"/>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3" name="Google Shape;30113;p91"/>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4" name="Google Shape;30114;p91"/>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5" name="Google Shape;30115;p91"/>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6" name="Google Shape;30116;p91"/>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7" name="Google Shape;30117;p91"/>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8" name="Google Shape;30118;p91"/>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19" name="Google Shape;30119;p91"/>
          <p:cNvSpPr txBox="1"/>
          <p:nvPr/>
        </p:nvSpPr>
        <p:spPr>
          <a:xfrm>
            <a:off x="849675"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30120" name="Google Shape;30120;p91"/>
          <p:cNvSpPr txBox="1"/>
          <p:nvPr/>
        </p:nvSpPr>
        <p:spPr>
          <a:xfrm>
            <a:off x="4858400" y="51102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124" name="Shape 30124"/>
        <p:cNvGrpSpPr/>
        <p:nvPr/>
      </p:nvGrpSpPr>
      <p:grpSpPr>
        <a:xfrm>
          <a:off x="0" y="0"/>
          <a:ext cx="0" cy="0"/>
          <a:chOff x="0" y="0"/>
          <a:chExt cx="0" cy="0"/>
        </a:xfrm>
      </p:grpSpPr>
      <p:grpSp>
        <p:nvGrpSpPr>
          <p:cNvPr id="30125" name="Google Shape;30125;p92"/>
          <p:cNvGrpSpPr/>
          <p:nvPr/>
        </p:nvGrpSpPr>
        <p:grpSpPr>
          <a:xfrm>
            <a:off x="821808" y="1576858"/>
            <a:ext cx="347872" cy="347488"/>
            <a:chOff x="849677" y="1500658"/>
            <a:chExt cx="347872" cy="347488"/>
          </a:xfrm>
        </p:grpSpPr>
        <p:sp>
          <p:nvSpPr>
            <p:cNvPr id="30126" name="Google Shape;30126;p92"/>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7" name="Google Shape;30127;p92"/>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8" name="Google Shape;30128;p92"/>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9" name="Google Shape;30129;p92"/>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0" name="Google Shape;30130;p92"/>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1" name="Google Shape;30131;p92"/>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32" name="Google Shape;30132;p92"/>
          <p:cNvGrpSpPr/>
          <p:nvPr/>
        </p:nvGrpSpPr>
        <p:grpSpPr>
          <a:xfrm>
            <a:off x="1387984" y="1576858"/>
            <a:ext cx="315872" cy="347488"/>
            <a:chOff x="1415853" y="1500658"/>
            <a:chExt cx="315872" cy="347488"/>
          </a:xfrm>
        </p:grpSpPr>
        <p:sp>
          <p:nvSpPr>
            <p:cNvPr id="30133" name="Google Shape;30133;p92"/>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4" name="Google Shape;30134;p92"/>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5" name="Google Shape;30135;p92"/>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6" name="Google Shape;30136;p92"/>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37" name="Google Shape;30137;p92"/>
          <p:cNvGrpSpPr/>
          <p:nvPr/>
        </p:nvGrpSpPr>
        <p:grpSpPr>
          <a:xfrm>
            <a:off x="4669520" y="1576858"/>
            <a:ext cx="347520" cy="347104"/>
            <a:chOff x="4697389" y="1500658"/>
            <a:chExt cx="347520" cy="347104"/>
          </a:xfrm>
        </p:grpSpPr>
        <p:sp>
          <p:nvSpPr>
            <p:cNvPr id="30138" name="Google Shape;30138;p92"/>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9" name="Google Shape;30139;p92"/>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0" name="Google Shape;30140;p92"/>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41" name="Google Shape;30141;p92"/>
          <p:cNvGrpSpPr/>
          <p:nvPr/>
        </p:nvGrpSpPr>
        <p:grpSpPr>
          <a:xfrm>
            <a:off x="3575664" y="2041146"/>
            <a:ext cx="347520" cy="353760"/>
            <a:chOff x="3603533" y="1964946"/>
            <a:chExt cx="347520" cy="353760"/>
          </a:xfrm>
        </p:grpSpPr>
        <p:sp>
          <p:nvSpPr>
            <p:cNvPr id="30142" name="Google Shape;30142;p92"/>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3" name="Google Shape;30143;p92"/>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4" name="Google Shape;30144;p92"/>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45" name="Google Shape;30145;p92"/>
          <p:cNvGrpSpPr/>
          <p:nvPr/>
        </p:nvGrpSpPr>
        <p:grpSpPr>
          <a:xfrm>
            <a:off x="1922896" y="2040538"/>
            <a:ext cx="357792" cy="352448"/>
            <a:chOff x="1950765" y="1964338"/>
            <a:chExt cx="357792" cy="352448"/>
          </a:xfrm>
        </p:grpSpPr>
        <p:sp>
          <p:nvSpPr>
            <p:cNvPr id="30146" name="Google Shape;30146;p92"/>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7" name="Google Shape;30147;p92"/>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8" name="Google Shape;30148;p92"/>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9" name="Google Shape;30149;p92"/>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0" name="Google Shape;30150;p92"/>
          <p:cNvGrpSpPr/>
          <p:nvPr/>
        </p:nvGrpSpPr>
        <p:grpSpPr>
          <a:xfrm>
            <a:off x="7407760" y="2040890"/>
            <a:ext cx="367712" cy="353248"/>
            <a:chOff x="7435629" y="1964690"/>
            <a:chExt cx="367712" cy="353248"/>
          </a:xfrm>
        </p:grpSpPr>
        <p:sp>
          <p:nvSpPr>
            <p:cNvPr id="30151" name="Google Shape;30151;p92"/>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2" name="Google Shape;30152;p92"/>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3" name="Google Shape;30153;p92"/>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4" name="Google Shape;30154;p92"/>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55" name="Google Shape;30155;p92"/>
          <p:cNvGrpSpPr/>
          <p:nvPr/>
        </p:nvGrpSpPr>
        <p:grpSpPr>
          <a:xfrm>
            <a:off x="2484880" y="2041242"/>
            <a:ext cx="333024" cy="352896"/>
            <a:chOff x="2512749" y="1965042"/>
            <a:chExt cx="333024" cy="352896"/>
          </a:xfrm>
        </p:grpSpPr>
        <p:sp>
          <p:nvSpPr>
            <p:cNvPr id="30156" name="Google Shape;30156;p92"/>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7" name="Google Shape;30157;p92"/>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8" name="Google Shape;30158;p92"/>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9" name="Google Shape;30159;p92"/>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0" name="Google Shape;30160;p92"/>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61" name="Google Shape;30161;p92"/>
          <p:cNvGrpSpPr/>
          <p:nvPr/>
        </p:nvGrpSpPr>
        <p:grpSpPr>
          <a:xfrm>
            <a:off x="1370448" y="2057978"/>
            <a:ext cx="365792" cy="335392"/>
            <a:chOff x="1398317" y="1981778"/>
            <a:chExt cx="365792" cy="335392"/>
          </a:xfrm>
        </p:grpSpPr>
        <p:sp>
          <p:nvSpPr>
            <p:cNvPr id="30162" name="Google Shape;30162;p92"/>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3" name="Google Shape;30163;p92"/>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4" name="Google Shape;30164;p92"/>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5" name="Google Shape;30165;p92"/>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6" name="Google Shape;30166;p92"/>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7" name="Google Shape;30167;p92"/>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68" name="Google Shape;30168;p92"/>
          <p:cNvGrpSpPr/>
          <p:nvPr/>
        </p:nvGrpSpPr>
        <p:grpSpPr>
          <a:xfrm>
            <a:off x="3024368" y="2079770"/>
            <a:ext cx="353600" cy="314752"/>
            <a:chOff x="3052237" y="2003570"/>
            <a:chExt cx="353600" cy="314752"/>
          </a:xfrm>
        </p:grpSpPr>
        <p:sp>
          <p:nvSpPr>
            <p:cNvPr id="30169" name="Google Shape;30169;p92"/>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0" name="Google Shape;30170;p92"/>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1" name="Google Shape;30171;p92"/>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72" name="Google Shape;30172;p92"/>
          <p:cNvGrpSpPr/>
          <p:nvPr/>
        </p:nvGrpSpPr>
        <p:grpSpPr>
          <a:xfrm>
            <a:off x="1376144" y="3034266"/>
            <a:ext cx="368096" cy="223968"/>
            <a:chOff x="1404013" y="2958066"/>
            <a:chExt cx="368096" cy="223968"/>
          </a:xfrm>
        </p:grpSpPr>
        <p:sp>
          <p:nvSpPr>
            <p:cNvPr id="30173" name="Google Shape;30173;p92"/>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4" name="Google Shape;30174;p92"/>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75" name="Google Shape;30175;p92"/>
          <p:cNvSpPr/>
          <p:nvPr/>
        </p:nvSpPr>
        <p:spPr>
          <a:xfrm>
            <a:off x="4119728"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6" name="Google Shape;30176;p92"/>
          <p:cNvSpPr/>
          <p:nvPr/>
        </p:nvSpPr>
        <p:spPr>
          <a:xfrm>
            <a:off x="852272"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77" name="Google Shape;30177;p92"/>
          <p:cNvGrpSpPr/>
          <p:nvPr/>
        </p:nvGrpSpPr>
        <p:grpSpPr>
          <a:xfrm>
            <a:off x="1923280" y="2961402"/>
            <a:ext cx="370368" cy="367328"/>
            <a:chOff x="1951149" y="2885202"/>
            <a:chExt cx="370368" cy="367328"/>
          </a:xfrm>
        </p:grpSpPr>
        <p:sp>
          <p:nvSpPr>
            <p:cNvPr id="30178" name="Google Shape;30178;p92"/>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9" name="Google Shape;30179;p92"/>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0" name="Google Shape;30180;p92"/>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1" name="Google Shape;30181;p92"/>
          <p:cNvGrpSpPr/>
          <p:nvPr/>
        </p:nvGrpSpPr>
        <p:grpSpPr>
          <a:xfrm>
            <a:off x="2473808" y="2982362"/>
            <a:ext cx="367328" cy="327296"/>
            <a:chOff x="2501677" y="2906162"/>
            <a:chExt cx="367328" cy="327296"/>
          </a:xfrm>
        </p:grpSpPr>
        <p:sp>
          <p:nvSpPr>
            <p:cNvPr id="30182" name="Google Shape;30182;p92"/>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3" name="Google Shape;30183;p92"/>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4" name="Google Shape;30184;p92"/>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85" name="Google Shape;30185;p92"/>
          <p:cNvSpPr/>
          <p:nvPr/>
        </p:nvSpPr>
        <p:spPr>
          <a:xfrm>
            <a:off x="3569968"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86" name="Google Shape;30186;p92"/>
          <p:cNvGrpSpPr/>
          <p:nvPr/>
        </p:nvGrpSpPr>
        <p:grpSpPr>
          <a:xfrm>
            <a:off x="3022448" y="2969914"/>
            <a:ext cx="367712" cy="354240"/>
            <a:chOff x="3050317" y="2893714"/>
            <a:chExt cx="367712" cy="354240"/>
          </a:xfrm>
        </p:grpSpPr>
        <p:sp>
          <p:nvSpPr>
            <p:cNvPr id="30187" name="Google Shape;30187;p92"/>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8" name="Google Shape;30188;p92"/>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89" name="Google Shape;30189;p92"/>
          <p:cNvSpPr/>
          <p:nvPr/>
        </p:nvSpPr>
        <p:spPr>
          <a:xfrm>
            <a:off x="4666864"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0" name="Google Shape;30190;p92"/>
          <p:cNvSpPr/>
          <p:nvPr/>
        </p:nvSpPr>
        <p:spPr>
          <a:xfrm>
            <a:off x="8018512"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91" name="Google Shape;30191;p92"/>
          <p:cNvGrpSpPr/>
          <p:nvPr/>
        </p:nvGrpSpPr>
        <p:grpSpPr>
          <a:xfrm>
            <a:off x="7503408" y="2962554"/>
            <a:ext cx="185184" cy="367296"/>
            <a:chOff x="7531277" y="2886354"/>
            <a:chExt cx="185184" cy="367296"/>
          </a:xfrm>
        </p:grpSpPr>
        <p:sp>
          <p:nvSpPr>
            <p:cNvPr id="30192" name="Google Shape;30192;p92"/>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3" name="Google Shape;30193;p92"/>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4" name="Google Shape;30194;p92"/>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95" name="Google Shape;30195;p92"/>
          <p:cNvGrpSpPr/>
          <p:nvPr/>
        </p:nvGrpSpPr>
        <p:grpSpPr>
          <a:xfrm>
            <a:off x="6898768" y="2962938"/>
            <a:ext cx="297184" cy="367296"/>
            <a:chOff x="6926637" y="2886738"/>
            <a:chExt cx="297184" cy="367296"/>
          </a:xfrm>
        </p:grpSpPr>
        <p:sp>
          <p:nvSpPr>
            <p:cNvPr id="30196" name="Google Shape;30196;p92"/>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7" name="Google Shape;30197;p92"/>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8" name="Google Shape;30198;p92"/>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99" name="Google Shape;30199;p92"/>
          <p:cNvSpPr/>
          <p:nvPr/>
        </p:nvSpPr>
        <p:spPr>
          <a:xfrm>
            <a:off x="5227696"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0" name="Google Shape;30200;p92"/>
          <p:cNvSpPr/>
          <p:nvPr/>
        </p:nvSpPr>
        <p:spPr>
          <a:xfrm>
            <a:off x="5806416"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01" name="Google Shape;30201;p92"/>
          <p:cNvGrpSpPr/>
          <p:nvPr/>
        </p:nvGrpSpPr>
        <p:grpSpPr>
          <a:xfrm>
            <a:off x="6312784" y="2962554"/>
            <a:ext cx="370368" cy="368064"/>
            <a:chOff x="6340653" y="2886354"/>
            <a:chExt cx="370368" cy="368064"/>
          </a:xfrm>
        </p:grpSpPr>
        <p:sp>
          <p:nvSpPr>
            <p:cNvPr id="30202" name="Google Shape;30202;p92"/>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3" name="Google Shape;30203;p92"/>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4" name="Google Shape;30204;p92"/>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5" name="Google Shape;30205;p92"/>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6" name="Google Shape;30206;p92"/>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7" name="Google Shape;30207;p92"/>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08" name="Google Shape;30208;p92"/>
          <p:cNvGrpSpPr/>
          <p:nvPr/>
        </p:nvGrpSpPr>
        <p:grpSpPr>
          <a:xfrm>
            <a:off x="5218928" y="2057626"/>
            <a:ext cx="354752" cy="336512"/>
            <a:chOff x="5246797" y="1981426"/>
            <a:chExt cx="354752" cy="336512"/>
          </a:xfrm>
        </p:grpSpPr>
        <p:sp>
          <p:nvSpPr>
            <p:cNvPr id="30209" name="Google Shape;30209;p92"/>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0" name="Google Shape;30210;p92"/>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1" name="Google Shape;30211;p92"/>
          <p:cNvGrpSpPr/>
          <p:nvPr/>
        </p:nvGrpSpPr>
        <p:grpSpPr>
          <a:xfrm>
            <a:off x="4120880" y="2178266"/>
            <a:ext cx="355136" cy="216256"/>
            <a:chOff x="4148749" y="2102066"/>
            <a:chExt cx="355136" cy="216256"/>
          </a:xfrm>
        </p:grpSpPr>
        <p:sp>
          <p:nvSpPr>
            <p:cNvPr id="30212" name="Google Shape;30212;p92"/>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3" name="Google Shape;30213;p92"/>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4" name="Google Shape;30214;p92"/>
          <p:cNvGrpSpPr/>
          <p:nvPr/>
        </p:nvGrpSpPr>
        <p:grpSpPr>
          <a:xfrm>
            <a:off x="5766800" y="2077626"/>
            <a:ext cx="354752" cy="315360"/>
            <a:chOff x="5794669" y="2001426"/>
            <a:chExt cx="354752" cy="315360"/>
          </a:xfrm>
        </p:grpSpPr>
        <p:sp>
          <p:nvSpPr>
            <p:cNvPr id="30215" name="Google Shape;30215;p92"/>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6" name="Google Shape;30216;p92"/>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7" name="Google Shape;30217;p92"/>
          <p:cNvGrpSpPr/>
          <p:nvPr/>
        </p:nvGrpSpPr>
        <p:grpSpPr>
          <a:xfrm>
            <a:off x="6317360" y="2106042"/>
            <a:ext cx="352832" cy="289216"/>
            <a:chOff x="6345229" y="2029842"/>
            <a:chExt cx="352832" cy="289216"/>
          </a:xfrm>
        </p:grpSpPr>
        <p:sp>
          <p:nvSpPr>
            <p:cNvPr id="30218" name="Google Shape;30218;p92"/>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9" name="Google Shape;30219;p92"/>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0" name="Google Shape;30220;p92"/>
          <p:cNvGrpSpPr/>
          <p:nvPr/>
        </p:nvGrpSpPr>
        <p:grpSpPr>
          <a:xfrm>
            <a:off x="4669520" y="2112538"/>
            <a:ext cx="354752" cy="281984"/>
            <a:chOff x="4697389" y="2036338"/>
            <a:chExt cx="354752" cy="281984"/>
          </a:xfrm>
        </p:grpSpPr>
        <p:sp>
          <p:nvSpPr>
            <p:cNvPr id="30221" name="Google Shape;30221;p92"/>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2" name="Google Shape;30222;p92"/>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3" name="Google Shape;30223;p92"/>
          <p:cNvGrpSpPr/>
          <p:nvPr/>
        </p:nvGrpSpPr>
        <p:grpSpPr>
          <a:xfrm>
            <a:off x="1376144" y="2500954"/>
            <a:ext cx="353600" cy="354944"/>
            <a:chOff x="1404013" y="2424754"/>
            <a:chExt cx="353600" cy="354944"/>
          </a:xfrm>
        </p:grpSpPr>
        <p:sp>
          <p:nvSpPr>
            <p:cNvPr id="30224" name="Google Shape;30224;p92"/>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5" name="Google Shape;30225;p92"/>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6" name="Google Shape;30226;p92"/>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7" name="Google Shape;30227;p92"/>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8" name="Google Shape;30228;p92"/>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29" name="Google Shape;30229;p92"/>
          <p:cNvGrpSpPr/>
          <p:nvPr/>
        </p:nvGrpSpPr>
        <p:grpSpPr>
          <a:xfrm>
            <a:off x="826384" y="2504474"/>
            <a:ext cx="355104" cy="351040"/>
            <a:chOff x="854253" y="2428274"/>
            <a:chExt cx="355104" cy="351040"/>
          </a:xfrm>
        </p:grpSpPr>
        <p:sp>
          <p:nvSpPr>
            <p:cNvPr id="30230" name="Google Shape;30230;p92"/>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1" name="Google Shape;30231;p92"/>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2" name="Google Shape;30232;p92"/>
          <p:cNvGrpSpPr/>
          <p:nvPr/>
        </p:nvGrpSpPr>
        <p:grpSpPr>
          <a:xfrm>
            <a:off x="6869040" y="2517146"/>
            <a:ext cx="354752" cy="275904"/>
            <a:chOff x="6896909" y="2440946"/>
            <a:chExt cx="354752" cy="275904"/>
          </a:xfrm>
        </p:grpSpPr>
        <p:sp>
          <p:nvSpPr>
            <p:cNvPr id="30233" name="Google Shape;30233;p92"/>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4" name="Google Shape;30234;p92"/>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35" name="Google Shape;30235;p92"/>
          <p:cNvSpPr/>
          <p:nvPr/>
        </p:nvSpPr>
        <p:spPr>
          <a:xfrm>
            <a:off x="6319632"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36" name="Google Shape;30236;p92"/>
          <p:cNvGrpSpPr/>
          <p:nvPr/>
        </p:nvGrpSpPr>
        <p:grpSpPr>
          <a:xfrm>
            <a:off x="5237200" y="2500954"/>
            <a:ext cx="321984" cy="354560"/>
            <a:chOff x="5265069" y="2424754"/>
            <a:chExt cx="321984" cy="354560"/>
          </a:xfrm>
        </p:grpSpPr>
        <p:sp>
          <p:nvSpPr>
            <p:cNvPr id="30237" name="Google Shape;30237;p92"/>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8" name="Google Shape;30238;p92"/>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39" name="Google Shape;30239;p92"/>
          <p:cNvGrpSpPr/>
          <p:nvPr/>
        </p:nvGrpSpPr>
        <p:grpSpPr>
          <a:xfrm>
            <a:off x="4122800" y="2542970"/>
            <a:ext cx="355104" cy="259584"/>
            <a:chOff x="4150669" y="2466770"/>
            <a:chExt cx="355104" cy="259584"/>
          </a:xfrm>
        </p:grpSpPr>
        <p:sp>
          <p:nvSpPr>
            <p:cNvPr id="30240" name="Google Shape;30240;p92"/>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1" name="Google Shape;30241;p92"/>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2" name="Google Shape;30242;p92"/>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3" name="Google Shape;30243;p92"/>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44" name="Google Shape;30244;p92"/>
          <p:cNvGrpSpPr/>
          <p:nvPr/>
        </p:nvGrpSpPr>
        <p:grpSpPr>
          <a:xfrm>
            <a:off x="4671824" y="2501146"/>
            <a:ext cx="354336" cy="353984"/>
            <a:chOff x="4699693" y="2424946"/>
            <a:chExt cx="354336" cy="353984"/>
          </a:xfrm>
        </p:grpSpPr>
        <p:sp>
          <p:nvSpPr>
            <p:cNvPr id="30245" name="Google Shape;30245;p92"/>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6" name="Google Shape;30246;p92"/>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47" name="Google Shape;30247;p92"/>
          <p:cNvSpPr/>
          <p:nvPr/>
        </p:nvSpPr>
        <p:spPr>
          <a:xfrm>
            <a:off x="5782032"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8" name="Google Shape;30248;p92"/>
          <p:cNvSpPr/>
          <p:nvPr/>
        </p:nvSpPr>
        <p:spPr>
          <a:xfrm>
            <a:off x="3023984"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49" name="Google Shape;30249;p92"/>
          <p:cNvGrpSpPr/>
          <p:nvPr/>
        </p:nvGrpSpPr>
        <p:grpSpPr>
          <a:xfrm>
            <a:off x="1925168" y="2628442"/>
            <a:ext cx="355136" cy="227072"/>
            <a:chOff x="1953037" y="2552242"/>
            <a:chExt cx="355136" cy="227072"/>
          </a:xfrm>
        </p:grpSpPr>
        <p:sp>
          <p:nvSpPr>
            <p:cNvPr id="30250" name="Google Shape;30250;p92"/>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1" name="Google Shape;30251;p92"/>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52" name="Google Shape;30252;p92"/>
          <p:cNvSpPr/>
          <p:nvPr/>
        </p:nvSpPr>
        <p:spPr>
          <a:xfrm>
            <a:off x="3576048"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53" name="Google Shape;30253;p92"/>
          <p:cNvGrpSpPr/>
          <p:nvPr/>
        </p:nvGrpSpPr>
        <p:grpSpPr>
          <a:xfrm>
            <a:off x="2473072" y="2603418"/>
            <a:ext cx="355104" cy="250944"/>
            <a:chOff x="2500941" y="2527218"/>
            <a:chExt cx="355104" cy="250944"/>
          </a:xfrm>
        </p:grpSpPr>
        <p:sp>
          <p:nvSpPr>
            <p:cNvPr id="30254" name="Google Shape;30254;p92"/>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5" name="Google Shape;30255;p92"/>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6" name="Google Shape;30256;p92"/>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7" name="Google Shape;30257;p92"/>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8" name="Google Shape;30258;p92"/>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59" name="Google Shape;30259;p92"/>
          <p:cNvSpPr/>
          <p:nvPr/>
        </p:nvSpPr>
        <p:spPr>
          <a:xfrm>
            <a:off x="7419568"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60" name="Google Shape;30260;p92"/>
          <p:cNvGrpSpPr/>
          <p:nvPr/>
        </p:nvGrpSpPr>
        <p:grpSpPr>
          <a:xfrm>
            <a:off x="7965936" y="2503322"/>
            <a:ext cx="356256" cy="351808"/>
            <a:chOff x="7993805" y="2427122"/>
            <a:chExt cx="356256" cy="351808"/>
          </a:xfrm>
        </p:grpSpPr>
        <p:sp>
          <p:nvSpPr>
            <p:cNvPr id="30261" name="Google Shape;30261;p92"/>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2" name="Google Shape;30262;p92"/>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3" name="Google Shape;30263;p92"/>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4" name="Google Shape;30264;p92"/>
          <p:cNvGrpSpPr/>
          <p:nvPr/>
        </p:nvGrpSpPr>
        <p:grpSpPr>
          <a:xfrm>
            <a:off x="850768" y="2041210"/>
            <a:ext cx="308640" cy="353312"/>
            <a:chOff x="878637" y="1965010"/>
            <a:chExt cx="308640" cy="353312"/>
          </a:xfrm>
        </p:grpSpPr>
        <p:sp>
          <p:nvSpPr>
            <p:cNvPr id="30265" name="Google Shape;30265;p92"/>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6" name="Google Shape;30266;p92"/>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7" name="Google Shape;30267;p92"/>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68" name="Google Shape;30268;p92"/>
          <p:cNvGrpSpPr/>
          <p:nvPr/>
        </p:nvGrpSpPr>
        <p:grpSpPr>
          <a:xfrm>
            <a:off x="6868272" y="2040922"/>
            <a:ext cx="348256" cy="352448"/>
            <a:chOff x="6896141" y="1964722"/>
            <a:chExt cx="348256" cy="352448"/>
          </a:xfrm>
        </p:grpSpPr>
        <p:sp>
          <p:nvSpPr>
            <p:cNvPr id="30269" name="Google Shape;30269;p92"/>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0" name="Google Shape;30270;p92"/>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1" name="Google Shape;30271;p92"/>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72" name="Google Shape;30272;p92"/>
          <p:cNvGrpSpPr/>
          <p:nvPr/>
        </p:nvGrpSpPr>
        <p:grpSpPr>
          <a:xfrm>
            <a:off x="7962128" y="2091578"/>
            <a:ext cx="355136" cy="303328"/>
            <a:chOff x="7989997" y="2015378"/>
            <a:chExt cx="355136" cy="303328"/>
          </a:xfrm>
        </p:grpSpPr>
        <p:sp>
          <p:nvSpPr>
            <p:cNvPr id="30273" name="Google Shape;30273;p92"/>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4" name="Google Shape;30274;p92"/>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5" name="Google Shape;30275;p92"/>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76" name="Google Shape;30276;p92"/>
          <p:cNvGrpSpPr/>
          <p:nvPr/>
        </p:nvGrpSpPr>
        <p:grpSpPr>
          <a:xfrm>
            <a:off x="3570352" y="1585562"/>
            <a:ext cx="348640" cy="330784"/>
            <a:chOff x="3598221" y="1509362"/>
            <a:chExt cx="348640" cy="330784"/>
          </a:xfrm>
        </p:grpSpPr>
        <p:sp>
          <p:nvSpPr>
            <p:cNvPr id="30277" name="Google Shape;30277;p92"/>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8" name="Google Shape;30278;p92"/>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9" name="Google Shape;30279;p92"/>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0" name="Google Shape;30280;p92"/>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1" name="Google Shape;30281;p92"/>
          <p:cNvGrpSpPr/>
          <p:nvPr/>
        </p:nvGrpSpPr>
        <p:grpSpPr>
          <a:xfrm>
            <a:off x="5218928" y="1576858"/>
            <a:ext cx="347872" cy="347488"/>
            <a:chOff x="5246797" y="1500658"/>
            <a:chExt cx="347872" cy="347488"/>
          </a:xfrm>
        </p:grpSpPr>
        <p:sp>
          <p:nvSpPr>
            <p:cNvPr id="30282" name="Google Shape;30282;p92"/>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3" name="Google Shape;30283;p92"/>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4" name="Google Shape;30284;p92"/>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5" name="Google Shape;30285;p92"/>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6" name="Google Shape;30286;p92"/>
          <p:cNvGrpSpPr/>
          <p:nvPr/>
        </p:nvGrpSpPr>
        <p:grpSpPr>
          <a:xfrm>
            <a:off x="5768720" y="1576858"/>
            <a:ext cx="349024" cy="346752"/>
            <a:chOff x="5796589" y="1500658"/>
            <a:chExt cx="349024" cy="346752"/>
          </a:xfrm>
        </p:grpSpPr>
        <p:sp>
          <p:nvSpPr>
            <p:cNvPr id="30287" name="Google Shape;30287;p92"/>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88" name="Google Shape;30288;p92"/>
            <p:cNvGrpSpPr/>
            <p:nvPr/>
          </p:nvGrpSpPr>
          <p:grpSpPr>
            <a:xfrm>
              <a:off x="5796589" y="1500658"/>
              <a:ext cx="349024" cy="346752"/>
              <a:chOff x="5796589" y="1500658"/>
              <a:chExt cx="349024" cy="346752"/>
            </a:xfrm>
          </p:grpSpPr>
          <p:sp>
            <p:nvSpPr>
              <p:cNvPr id="30289" name="Google Shape;30289;p92"/>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0" name="Google Shape;30290;p92"/>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1" name="Google Shape;30291;p92"/>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2" name="Google Shape;30292;p92"/>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293" name="Google Shape;30293;p92"/>
          <p:cNvGrpSpPr/>
          <p:nvPr/>
        </p:nvGrpSpPr>
        <p:grpSpPr>
          <a:xfrm>
            <a:off x="6867504" y="1578778"/>
            <a:ext cx="348640" cy="343296"/>
            <a:chOff x="6895373" y="1502578"/>
            <a:chExt cx="348640" cy="343296"/>
          </a:xfrm>
        </p:grpSpPr>
        <p:sp>
          <p:nvSpPr>
            <p:cNvPr id="30294" name="Google Shape;30294;p92"/>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5" name="Google Shape;30295;p92"/>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6" name="Google Shape;30296;p92"/>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97" name="Google Shape;30297;p92"/>
          <p:cNvGrpSpPr/>
          <p:nvPr/>
        </p:nvGrpSpPr>
        <p:grpSpPr>
          <a:xfrm>
            <a:off x="4119728" y="1581658"/>
            <a:ext cx="347904" cy="336992"/>
            <a:chOff x="4147597" y="1505458"/>
            <a:chExt cx="347904" cy="336992"/>
          </a:xfrm>
        </p:grpSpPr>
        <p:sp>
          <p:nvSpPr>
            <p:cNvPr id="30298" name="Google Shape;30298;p92"/>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9" name="Google Shape;30299;p92"/>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0" name="Google Shape;30300;p92"/>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1" name="Google Shape;30301;p92"/>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2" name="Google Shape;30302;p92"/>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3" name="Google Shape;30303;p92"/>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4" name="Google Shape;30304;p92"/>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05" name="Google Shape;30305;p92"/>
          <p:cNvGrpSpPr/>
          <p:nvPr/>
        </p:nvGrpSpPr>
        <p:grpSpPr>
          <a:xfrm>
            <a:off x="2471536" y="1576090"/>
            <a:ext cx="347488" cy="348256"/>
            <a:chOff x="2499405" y="1499890"/>
            <a:chExt cx="347488" cy="348256"/>
          </a:xfrm>
        </p:grpSpPr>
        <p:sp>
          <p:nvSpPr>
            <p:cNvPr id="30306" name="Google Shape;30306;p92"/>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7" name="Google Shape;30307;p92"/>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8" name="Google Shape;30308;p92"/>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9" name="Google Shape;30309;p92"/>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0" name="Google Shape;30310;p92"/>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11" name="Google Shape;30311;p92"/>
          <p:cNvGrpSpPr/>
          <p:nvPr/>
        </p:nvGrpSpPr>
        <p:grpSpPr>
          <a:xfrm>
            <a:off x="1928976" y="1576698"/>
            <a:ext cx="331520" cy="348032"/>
            <a:chOff x="1956845" y="1500498"/>
            <a:chExt cx="331520" cy="348032"/>
          </a:xfrm>
        </p:grpSpPr>
        <p:sp>
          <p:nvSpPr>
            <p:cNvPr id="30312" name="Google Shape;30312;p92"/>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3" name="Google Shape;30313;p92"/>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4" name="Google Shape;30314;p92"/>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5" name="Google Shape;30315;p92"/>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6" name="Google Shape;30316;p92"/>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7" name="Google Shape;30317;p92"/>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8" name="Google Shape;30318;p92"/>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9" name="Google Shape;30319;p92"/>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0" name="Google Shape;30320;p92"/>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1" name="Google Shape;30321;p92"/>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2" name="Google Shape;30322;p92"/>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3" name="Google Shape;30323;p92"/>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24" name="Google Shape;30324;p92"/>
          <p:cNvGrpSpPr/>
          <p:nvPr/>
        </p:nvGrpSpPr>
        <p:grpSpPr>
          <a:xfrm>
            <a:off x="6317744" y="1626074"/>
            <a:ext cx="348640" cy="250656"/>
            <a:chOff x="6345613" y="1549874"/>
            <a:chExt cx="348640" cy="250656"/>
          </a:xfrm>
        </p:grpSpPr>
        <p:sp>
          <p:nvSpPr>
            <p:cNvPr id="30325" name="Google Shape;30325;p92"/>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6" name="Google Shape;30326;p92"/>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7" name="Google Shape;30327;p92"/>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8" name="Google Shape;30328;p92"/>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9" name="Google Shape;30329;p92"/>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0" name="Google Shape;30330;p92"/>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1" name="Google Shape;30331;p92"/>
          <p:cNvGrpSpPr/>
          <p:nvPr/>
        </p:nvGrpSpPr>
        <p:grpSpPr>
          <a:xfrm>
            <a:off x="7416912" y="1583226"/>
            <a:ext cx="348640" cy="334272"/>
            <a:chOff x="7444781" y="1507026"/>
            <a:chExt cx="348640" cy="334272"/>
          </a:xfrm>
        </p:grpSpPr>
        <p:sp>
          <p:nvSpPr>
            <p:cNvPr id="30332" name="Google Shape;30332;p92"/>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3" name="Google Shape;30333;p92"/>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4" name="Google Shape;30334;p92"/>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5" name="Google Shape;30335;p92"/>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6" name="Google Shape;30336;p92"/>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7" name="Google Shape;30337;p92"/>
          <p:cNvGrpSpPr/>
          <p:nvPr/>
        </p:nvGrpSpPr>
        <p:grpSpPr>
          <a:xfrm>
            <a:off x="7967472" y="1582938"/>
            <a:ext cx="347872" cy="334944"/>
            <a:chOff x="7995341" y="1506738"/>
            <a:chExt cx="347872" cy="334944"/>
          </a:xfrm>
        </p:grpSpPr>
        <p:sp>
          <p:nvSpPr>
            <p:cNvPr id="30338" name="Google Shape;30338;p92"/>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9" name="Google Shape;30339;p92"/>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0" name="Google Shape;30340;p92"/>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1" name="Google Shape;30341;p92"/>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2" name="Google Shape;30342;p92"/>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3" name="Google Shape;30343;p92"/>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44" name="Google Shape;30344;p92"/>
          <p:cNvGrpSpPr/>
          <p:nvPr/>
        </p:nvGrpSpPr>
        <p:grpSpPr>
          <a:xfrm>
            <a:off x="3020176" y="1599130"/>
            <a:ext cx="347872" cy="303904"/>
            <a:chOff x="3048045" y="1522930"/>
            <a:chExt cx="347872" cy="303904"/>
          </a:xfrm>
        </p:grpSpPr>
        <p:sp>
          <p:nvSpPr>
            <p:cNvPr id="30345" name="Google Shape;30345;p92"/>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46" name="Google Shape;30346;p92"/>
            <p:cNvGrpSpPr/>
            <p:nvPr/>
          </p:nvGrpSpPr>
          <p:grpSpPr>
            <a:xfrm>
              <a:off x="3048045" y="1522930"/>
              <a:ext cx="347872" cy="303904"/>
              <a:chOff x="3048045" y="1522930"/>
              <a:chExt cx="347872" cy="303904"/>
            </a:xfrm>
          </p:grpSpPr>
          <p:sp>
            <p:nvSpPr>
              <p:cNvPr id="30347" name="Google Shape;30347;p92"/>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8" name="Google Shape;30348;p92"/>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0349" name="Google Shape;30349;p92"/>
          <p:cNvGrpSpPr/>
          <p:nvPr/>
        </p:nvGrpSpPr>
        <p:grpSpPr>
          <a:xfrm>
            <a:off x="1105264" y="3428122"/>
            <a:ext cx="313984" cy="358560"/>
            <a:chOff x="1133133" y="3351922"/>
            <a:chExt cx="313984" cy="358560"/>
          </a:xfrm>
        </p:grpSpPr>
        <p:sp>
          <p:nvSpPr>
            <p:cNvPr id="30350" name="Google Shape;30350;p92"/>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1" name="Google Shape;30351;p92"/>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2" name="Google Shape;30352;p92"/>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3" name="Google Shape;30353;p92"/>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4" name="Google Shape;30354;p92"/>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5" name="Google Shape;30355;p92"/>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6" name="Google Shape;30356;p92"/>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7" name="Google Shape;30357;p92"/>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8" name="Google Shape;30358;p92"/>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9" name="Google Shape;30359;p92"/>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0" name="Google Shape;30360;p92"/>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1" name="Google Shape;30361;p92"/>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2" name="Google Shape;30362;p92"/>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3" name="Google Shape;30363;p92"/>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4" name="Google Shape;30364;p92"/>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5" name="Google Shape;30365;p92"/>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66" name="Google Shape;30366;p92"/>
          <p:cNvSpPr/>
          <p:nvPr/>
        </p:nvSpPr>
        <p:spPr>
          <a:xfrm>
            <a:off x="1681328"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67" name="Google Shape;30367;p92"/>
          <p:cNvGrpSpPr/>
          <p:nvPr/>
        </p:nvGrpSpPr>
        <p:grpSpPr>
          <a:xfrm>
            <a:off x="2767184" y="3428794"/>
            <a:ext cx="288448" cy="357120"/>
            <a:chOff x="2795053" y="3352594"/>
            <a:chExt cx="288448" cy="357120"/>
          </a:xfrm>
        </p:grpSpPr>
        <p:sp>
          <p:nvSpPr>
            <p:cNvPr id="30368" name="Google Shape;30368;p92"/>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9" name="Google Shape;30369;p92"/>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0" name="Google Shape;30370;p92"/>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1" name="Google Shape;30371;p92"/>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2" name="Google Shape;30372;p92"/>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3" name="Google Shape;30373;p92"/>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4" name="Google Shape;30374;p92"/>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5" name="Google Shape;30375;p92"/>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6" name="Google Shape;30376;p92"/>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77" name="Google Shape;30377;p92"/>
          <p:cNvGrpSpPr/>
          <p:nvPr/>
        </p:nvGrpSpPr>
        <p:grpSpPr>
          <a:xfrm>
            <a:off x="2208656" y="3429402"/>
            <a:ext cx="304832" cy="356512"/>
            <a:chOff x="2236525" y="3353202"/>
            <a:chExt cx="304832" cy="356512"/>
          </a:xfrm>
        </p:grpSpPr>
        <p:sp>
          <p:nvSpPr>
            <p:cNvPr id="30378" name="Google Shape;30378;p92"/>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9" name="Google Shape;30379;p92"/>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0" name="Google Shape;30380;p92"/>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1" name="Google Shape;30381;p92"/>
          <p:cNvGrpSpPr/>
          <p:nvPr/>
        </p:nvGrpSpPr>
        <p:grpSpPr>
          <a:xfrm>
            <a:off x="3882768" y="3428890"/>
            <a:ext cx="256800" cy="357024"/>
            <a:chOff x="3910637" y="3352690"/>
            <a:chExt cx="256800" cy="357024"/>
          </a:xfrm>
        </p:grpSpPr>
        <p:sp>
          <p:nvSpPr>
            <p:cNvPr id="30382" name="Google Shape;30382;p92"/>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3" name="Google Shape;30383;p92"/>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4" name="Google Shape;30384;p92"/>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5" name="Google Shape;30385;p92"/>
          <p:cNvGrpSpPr/>
          <p:nvPr/>
        </p:nvGrpSpPr>
        <p:grpSpPr>
          <a:xfrm>
            <a:off x="6028560" y="3428122"/>
            <a:ext cx="360064" cy="360096"/>
            <a:chOff x="6056429" y="3351922"/>
            <a:chExt cx="360064" cy="360096"/>
          </a:xfrm>
        </p:grpSpPr>
        <p:sp>
          <p:nvSpPr>
            <p:cNvPr id="30386" name="Google Shape;30386;p92"/>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7" name="Google Shape;30387;p92"/>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8" name="Google Shape;30388;p92"/>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89" name="Google Shape;30389;p92"/>
          <p:cNvGrpSpPr/>
          <p:nvPr/>
        </p:nvGrpSpPr>
        <p:grpSpPr>
          <a:xfrm>
            <a:off x="6581008" y="3429274"/>
            <a:ext cx="357408" cy="357408"/>
            <a:chOff x="6608877" y="3353074"/>
            <a:chExt cx="357408" cy="357408"/>
          </a:xfrm>
        </p:grpSpPr>
        <p:sp>
          <p:nvSpPr>
            <p:cNvPr id="30390" name="Google Shape;30390;p92"/>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1" name="Google Shape;30391;p92"/>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2" name="Google Shape;30392;p92"/>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3" name="Google Shape;30393;p92"/>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4" name="Google Shape;30394;p92"/>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5" name="Google Shape;30395;p92"/>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6" name="Google Shape;30396;p92"/>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97" name="Google Shape;30397;p92"/>
          <p:cNvSpPr/>
          <p:nvPr/>
        </p:nvSpPr>
        <p:spPr>
          <a:xfrm>
            <a:off x="7680176"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8" name="Google Shape;30398;p92"/>
          <p:cNvSpPr/>
          <p:nvPr/>
        </p:nvSpPr>
        <p:spPr>
          <a:xfrm>
            <a:off x="4395216"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399" name="Google Shape;30399;p92"/>
          <p:cNvGrpSpPr/>
          <p:nvPr/>
        </p:nvGrpSpPr>
        <p:grpSpPr>
          <a:xfrm>
            <a:off x="4931664" y="3446426"/>
            <a:ext cx="357408" cy="323488"/>
            <a:chOff x="4959533" y="3370226"/>
            <a:chExt cx="357408" cy="323488"/>
          </a:xfrm>
        </p:grpSpPr>
        <p:sp>
          <p:nvSpPr>
            <p:cNvPr id="30400" name="Google Shape;30400;p92"/>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1" name="Google Shape;30401;p92"/>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02" name="Google Shape;30402;p92"/>
          <p:cNvGrpSpPr/>
          <p:nvPr/>
        </p:nvGrpSpPr>
        <p:grpSpPr>
          <a:xfrm>
            <a:off x="7130768" y="3429274"/>
            <a:ext cx="357056" cy="357408"/>
            <a:chOff x="7158637" y="3353074"/>
            <a:chExt cx="357056" cy="357408"/>
          </a:xfrm>
        </p:grpSpPr>
        <p:sp>
          <p:nvSpPr>
            <p:cNvPr id="30403" name="Google Shape;30403;p92"/>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4" name="Google Shape;30404;p92"/>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5" name="Google Shape;30405;p92"/>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6" name="Google Shape;30406;p92"/>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07" name="Google Shape;30407;p92"/>
          <p:cNvGrpSpPr/>
          <p:nvPr/>
        </p:nvGrpSpPr>
        <p:grpSpPr>
          <a:xfrm>
            <a:off x="3288400" y="3428602"/>
            <a:ext cx="344832" cy="356544"/>
            <a:chOff x="3316269" y="3352402"/>
            <a:chExt cx="344832" cy="356544"/>
          </a:xfrm>
        </p:grpSpPr>
        <p:sp>
          <p:nvSpPr>
            <p:cNvPr id="30408" name="Google Shape;30408;p92"/>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9" name="Google Shape;30409;p92"/>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0" name="Google Shape;30410;p92"/>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11" name="Google Shape;30411;p92"/>
          <p:cNvGrpSpPr/>
          <p:nvPr/>
        </p:nvGrpSpPr>
        <p:grpSpPr>
          <a:xfrm>
            <a:off x="5481040" y="3447706"/>
            <a:ext cx="358560" cy="319552"/>
            <a:chOff x="5508909" y="3371506"/>
            <a:chExt cx="358560" cy="319552"/>
          </a:xfrm>
        </p:grpSpPr>
        <p:sp>
          <p:nvSpPr>
            <p:cNvPr id="30412" name="Google Shape;30412;p92"/>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3" name="Google Shape;30413;p92"/>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4" name="Google Shape;30414;p92"/>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5" name="Google Shape;30415;p92"/>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6" name="Google Shape;30416;p92"/>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7" name="Google Shape;30417;p92"/>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8" name="Google Shape;30418;p92"/>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9" name="Google Shape;30419;p92"/>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0" name="Google Shape;30420;p92"/>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1" name="Google Shape;30421;p92"/>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22" name="Google Shape;30422;p92"/>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0426" name="Shape 30426"/>
        <p:cNvGrpSpPr/>
        <p:nvPr/>
      </p:nvGrpSpPr>
      <p:grpSpPr>
        <a:xfrm>
          <a:off x="0" y="0"/>
          <a:ext cx="0" cy="0"/>
          <a:chOff x="0" y="0"/>
          <a:chExt cx="0" cy="0"/>
        </a:xfrm>
      </p:grpSpPr>
      <p:sp>
        <p:nvSpPr>
          <p:cNvPr id="30427" name="Google Shape;30427;p93"/>
          <p:cNvSpPr/>
          <p:nvPr/>
        </p:nvSpPr>
        <p:spPr>
          <a:xfrm>
            <a:off x="257674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28" name="Google Shape;30428;p93"/>
          <p:cNvGrpSpPr/>
          <p:nvPr/>
        </p:nvGrpSpPr>
        <p:grpSpPr>
          <a:xfrm>
            <a:off x="3026217" y="3893352"/>
            <a:ext cx="346056" cy="345674"/>
            <a:chOff x="3303268" y="3817349"/>
            <a:chExt cx="346056" cy="345674"/>
          </a:xfrm>
        </p:grpSpPr>
        <p:sp>
          <p:nvSpPr>
            <p:cNvPr id="30429" name="Google Shape;30429;p93"/>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0" name="Google Shape;30430;p93"/>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1" name="Google Shape;30431;p93"/>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2" name="Google Shape;30432;p93"/>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33" name="Google Shape;30433;p93"/>
          <p:cNvGrpSpPr/>
          <p:nvPr/>
        </p:nvGrpSpPr>
        <p:grpSpPr>
          <a:xfrm>
            <a:off x="3475306" y="3893352"/>
            <a:ext cx="346056" cy="345674"/>
            <a:chOff x="3752358" y="3817349"/>
            <a:chExt cx="346056" cy="345674"/>
          </a:xfrm>
        </p:grpSpPr>
        <p:sp>
          <p:nvSpPr>
            <p:cNvPr id="30434" name="Google Shape;30434;p93"/>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5" name="Google Shape;30435;p93"/>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6" name="Google Shape;30436;p93"/>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7" name="Google Shape;30437;p93"/>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38" name="Google Shape;30438;p93"/>
          <p:cNvGrpSpPr/>
          <p:nvPr/>
        </p:nvGrpSpPr>
        <p:grpSpPr>
          <a:xfrm>
            <a:off x="4822956" y="3893352"/>
            <a:ext cx="346024" cy="345674"/>
            <a:chOff x="5100008" y="3817349"/>
            <a:chExt cx="346024" cy="345674"/>
          </a:xfrm>
        </p:grpSpPr>
        <p:sp>
          <p:nvSpPr>
            <p:cNvPr id="30439" name="Google Shape;30439;p93"/>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0" name="Google Shape;30440;p93"/>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1" name="Google Shape;30441;p93"/>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2" name="Google Shape;30442;p93"/>
          <p:cNvGrpSpPr/>
          <p:nvPr/>
        </p:nvGrpSpPr>
        <p:grpSpPr>
          <a:xfrm>
            <a:off x="5721867" y="3893352"/>
            <a:ext cx="345674" cy="345674"/>
            <a:chOff x="5998919" y="3817349"/>
            <a:chExt cx="345674" cy="345674"/>
          </a:xfrm>
        </p:grpSpPr>
        <p:sp>
          <p:nvSpPr>
            <p:cNvPr id="30443" name="Google Shape;30443;p93"/>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4" name="Google Shape;30444;p93"/>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5" name="Google Shape;30445;p93"/>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6" name="Google Shape;30446;p93"/>
          <p:cNvGrpSpPr/>
          <p:nvPr/>
        </p:nvGrpSpPr>
        <p:grpSpPr>
          <a:xfrm>
            <a:off x="3924396" y="3893352"/>
            <a:ext cx="346024" cy="345674"/>
            <a:chOff x="4201447" y="3817349"/>
            <a:chExt cx="346024" cy="345674"/>
          </a:xfrm>
        </p:grpSpPr>
        <p:sp>
          <p:nvSpPr>
            <p:cNvPr id="30447" name="Google Shape;30447;p93"/>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8" name="Google Shape;30448;p93"/>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49" name="Google Shape;30449;p93"/>
          <p:cNvGrpSpPr/>
          <p:nvPr/>
        </p:nvGrpSpPr>
        <p:grpSpPr>
          <a:xfrm>
            <a:off x="4373867" y="3893352"/>
            <a:ext cx="346024" cy="345674"/>
            <a:chOff x="4650919" y="3817349"/>
            <a:chExt cx="346024" cy="345674"/>
          </a:xfrm>
        </p:grpSpPr>
        <p:sp>
          <p:nvSpPr>
            <p:cNvPr id="30450" name="Google Shape;30450;p93"/>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1" name="Google Shape;30451;p93"/>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2" name="Google Shape;30452;p93"/>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3" name="Google Shape;30453;p93"/>
          <p:cNvGrpSpPr/>
          <p:nvPr/>
        </p:nvGrpSpPr>
        <p:grpSpPr>
          <a:xfrm>
            <a:off x="5272810" y="3893352"/>
            <a:ext cx="345642" cy="345674"/>
            <a:chOff x="5549861" y="3817349"/>
            <a:chExt cx="345642" cy="345674"/>
          </a:xfrm>
        </p:grpSpPr>
        <p:sp>
          <p:nvSpPr>
            <p:cNvPr id="30454" name="Google Shape;30454;p93"/>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5" name="Google Shape;30455;p93"/>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6" name="Google Shape;30456;p93"/>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57" name="Google Shape;30457;p93"/>
          <p:cNvGrpSpPr/>
          <p:nvPr/>
        </p:nvGrpSpPr>
        <p:grpSpPr>
          <a:xfrm>
            <a:off x="1281335" y="3474029"/>
            <a:ext cx="367255" cy="269855"/>
            <a:chOff x="1306445" y="3397829"/>
            <a:chExt cx="367255" cy="269855"/>
          </a:xfrm>
        </p:grpSpPr>
        <p:sp>
          <p:nvSpPr>
            <p:cNvPr id="30458" name="Google Shape;30458;p93"/>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9" name="Google Shape;30459;p93"/>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0" name="Google Shape;30460;p93"/>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1" name="Google Shape;30461;p93"/>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2" name="Google Shape;30462;p93"/>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3" name="Google Shape;30463;p93"/>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64" name="Google Shape;30464;p93"/>
          <p:cNvGrpSpPr/>
          <p:nvPr/>
        </p:nvGrpSpPr>
        <p:grpSpPr>
          <a:xfrm>
            <a:off x="1756207" y="3467600"/>
            <a:ext cx="367255" cy="282364"/>
            <a:chOff x="1781317" y="3391400"/>
            <a:chExt cx="367255" cy="282364"/>
          </a:xfrm>
        </p:grpSpPr>
        <p:sp>
          <p:nvSpPr>
            <p:cNvPr id="30465" name="Google Shape;30465;p93"/>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6" name="Google Shape;30466;p93"/>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7" name="Google Shape;30467;p93"/>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8" name="Google Shape;30468;p93"/>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9" name="Google Shape;30469;p93"/>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0" name="Google Shape;30470;p93"/>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1" name="Google Shape;30471;p93"/>
          <p:cNvGrpSpPr/>
          <p:nvPr/>
        </p:nvGrpSpPr>
        <p:grpSpPr>
          <a:xfrm>
            <a:off x="3653720" y="3447133"/>
            <a:ext cx="369164" cy="323297"/>
            <a:chOff x="3678830" y="3370933"/>
            <a:chExt cx="369164" cy="323297"/>
          </a:xfrm>
        </p:grpSpPr>
        <p:sp>
          <p:nvSpPr>
            <p:cNvPr id="30472" name="Google Shape;30472;p93"/>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3" name="Google Shape;30473;p93"/>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4" name="Google Shape;30474;p93"/>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5" name="Google Shape;30475;p93"/>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6" name="Google Shape;30476;p93"/>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7" name="Google Shape;30477;p93"/>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8" name="Google Shape;30478;p93"/>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9" name="Google Shape;30479;p93"/>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0" name="Google Shape;30480;p93"/>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1" name="Google Shape;30481;p93"/>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2" name="Google Shape;30482;p93"/>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83" name="Google Shape;30483;p93"/>
          <p:cNvGrpSpPr/>
          <p:nvPr/>
        </p:nvGrpSpPr>
        <p:grpSpPr>
          <a:xfrm>
            <a:off x="834155" y="3424375"/>
            <a:ext cx="312316" cy="368400"/>
            <a:chOff x="859265" y="3348175"/>
            <a:chExt cx="312316" cy="368400"/>
          </a:xfrm>
        </p:grpSpPr>
        <p:sp>
          <p:nvSpPr>
            <p:cNvPr id="30484" name="Google Shape;30484;p93"/>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5" name="Google Shape;30485;p93"/>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6" name="Google Shape;30486;p93"/>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7" name="Google Shape;30487;p93"/>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8" name="Google Shape;30488;p93"/>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489" name="Google Shape;30489;p93"/>
          <p:cNvSpPr/>
          <p:nvPr/>
        </p:nvSpPr>
        <p:spPr>
          <a:xfrm>
            <a:off x="223181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490" name="Google Shape;30490;p93"/>
          <p:cNvGrpSpPr/>
          <p:nvPr/>
        </p:nvGrpSpPr>
        <p:grpSpPr>
          <a:xfrm>
            <a:off x="2741264" y="3437213"/>
            <a:ext cx="330110" cy="308908"/>
            <a:chOff x="2766264" y="3394042"/>
            <a:chExt cx="294873" cy="275934"/>
          </a:xfrm>
        </p:grpSpPr>
        <p:sp>
          <p:nvSpPr>
            <p:cNvPr id="30491" name="Google Shape;30491;p93"/>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2" name="Google Shape;30492;p93"/>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3" name="Google Shape;30493;p93"/>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4" name="Google Shape;30494;p93"/>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5" name="Google Shape;30495;p93"/>
          <p:cNvGrpSpPr/>
          <p:nvPr/>
        </p:nvGrpSpPr>
        <p:grpSpPr>
          <a:xfrm>
            <a:off x="3189862" y="3435388"/>
            <a:ext cx="346406" cy="347552"/>
            <a:chOff x="3214972" y="3359188"/>
            <a:chExt cx="346406" cy="347552"/>
          </a:xfrm>
        </p:grpSpPr>
        <p:sp>
          <p:nvSpPr>
            <p:cNvPr id="30496" name="Google Shape;30496;p93"/>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7" name="Google Shape;30497;p93"/>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8" name="Google Shape;30498;p93"/>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9" name="Google Shape;30499;p93"/>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0" name="Google Shape;30500;p93"/>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1" name="Google Shape;30501;p93"/>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2" name="Google Shape;30502;p93"/>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3" name="Google Shape;30503;p93"/>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4" name="Google Shape;30504;p93"/>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5" name="Google Shape;30505;p93"/>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6" name="Google Shape;30506;p93"/>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7" name="Google Shape;30507;p93"/>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8" name="Google Shape;30508;p93"/>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9" name="Google Shape;30509;p93"/>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10" name="Google Shape;30510;p93"/>
          <p:cNvGrpSpPr/>
          <p:nvPr/>
        </p:nvGrpSpPr>
        <p:grpSpPr>
          <a:xfrm>
            <a:off x="4604196" y="3485393"/>
            <a:ext cx="367255" cy="244486"/>
            <a:chOff x="4629306" y="3409193"/>
            <a:chExt cx="367255" cy="244486"/>
          </a:xfrm>
        </p:grpSpPr>
        <p:sp>
          <p:nvSpPr>
            <p:cNvPr id="30511" name="Google Shape;30511;p93"/>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2" name="Google Shape;30512;p93"/>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3" name="Google Shape;30513;p93"/>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4" name="Google Shape;30514;p93"/>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5" name="Google Shape;30515;p93"/>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6" name="Google Shape;30516;p93"/>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7" name="Google Shape;30517;p93"/>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8" name="Google Shape;30518;p93"/>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9" name="Google Shape;30519;p93"/>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0" name="Google Shape;30520;p93"/>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21" name="Google Shape;30521;p93"/>
          <p:cNvGrpSpPr/>
          <p:nvPr/>
        </p:nvGrpSpPr>
        <p:grpSpPr>
          <a:xfrm>
            <a:off x="4168380" y="3426284"/>
            <a:ext cx="289939" cy="334661"/>
            <a:chOff x="4193490" y="3350084"/>
            <a:chExt cx="289939" cy="334661"/>
          </a:xfrm>
        </p:grpSpPr>
        <p:sp>
          <p:nvSpPr>
            <p:cNvPr id="30522" name="Google Shape;30522;p93"/>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3" name="Google Shape;30523;p93"/>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4" name="Google Shape;30524;p93"/>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5" name="Google Shape;30525;p93"/>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6" name="Google Shape;30526;p93"/>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7" name="Google Shape;30527;p93"/>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8" name="Google Shape;30528;p93"/>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9" name="Google Shape;30529;p93"/>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0" name="Google Shape;30530;p93"/>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1" name="Google Shape;30531;p93"/>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2" name="Google Shape;30532;p93"/>
          <p:cNvGrpSpPr/>
          <p:nvPr/>
        </p:nvGrpSpPr>
        <p:grpSpPr>
          <a:xfrm>
            <a:off x="6508171" y="3427430"/>
            <a:ext cx="357037" cy="357005"/>
            <a:chOff x="6533281" y="3351230"/>
            <a:chExt cx="357037" cy="357005"/>
          </a:xfrm>
        </p:grpSpPr>
        <p:sp>
          <p:nvSpPr>
            <p:cNvPr id="30533" name="Google Shape;30533;p93"/>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4" name="Google Shape;30534;p93"/>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5" name="Google Shape;30535;p93"/>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6" name="Google Shape;30536;p93"/>
          <p:cNvGrpSpPr/>
          <p:nvPr/>
        </p:nvGrpSpPr>
        <p:grpSpPr>
          <a:xfrm>
            <a:off x="6033331" y="3427430"/>
            <a:ext cx="357387" cy="357005"/>
            <a:chOff x="6058441" y="3351230"/>
            <a:chExt cx="357387" cy="357005"/>
          </a:xfrm>
        </p:grpSpPr>
        <p:sp>
          <p:nvSpPr>
            <p:cNvPr id="30537" name="Google Shape;30537;p93"/>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8" name="Google Shape;30538;p93"/>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39" name="Google Shape;30539;p93"/>
          <p:cNvGrpSpPr/>
          <p:nvPr/>
        </p:nvGrpSpPr>
        <p:grpSpPr>
          <a:xfrm>
            <a:off x="7932373" y="3427048"/>
            <a:ext cx="357387" cy="357387"/>
            <a:chOff x="7957483" y="3350848"/>
            <a:chExt cx="357387" cy="357387"/>
          </a:xfrm>
        </p:grpSpPr>
        <p:sp>
          <p:nvSpPr>
            <p:cNvPr id="30540" name="Google Shape;30540;p93"/>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1" name="Google Shape;30541;p93"/>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2" name="Google Shape;30542;p93"/>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43" name="Google Shape;30543;p93"/>
          <p:cNvGrpSpPr/>
          <p:nvPr/>
        </p:nvGrpSpPr>
        <p:grpSpPr>
          <a:xfrm>
            <a:off x="6982661" y="3427430"/>
            <a:ext cx="357387" cy="357005"/>
            <a:chOff x="7007771" y="3351230"/>
            <a:chExt cx="357387" cy="357005"/>
          </a:xfrm>
        </p:grpSpPr>
        <p:sp>
          <p:nvSpPr>
            <p:cNvPr id="30544" name="Google Shape;30544;p93"/>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5" name="Google Shape;30545;p93"/>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6" name="Google Shape;30546;p93"/>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7" name="Google Shape;30547;p93"/>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8" name="Google Shape;30548;p93"/>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49" name="Google Shape;30549;p93"/>
          <p:cNvGrpSpPr/>
          <p:nvPr/>
        </p:nvGrpSpPr>
        <p:grpSpPr>
          <a:xfrm>
            <a:off x="5083620" y="3427430"/>
            <a:ext cx="357005" cy="357005"/>
            <a:chOff x="5108729" y="3351230"/>
            <a:chExt cx="357005" cy="357005"/>
          </a:xfrm>
        </p:grpSpPr>
        <p:sp>
          <p:nvSpPr>
            <p:cNvPr id="30550" name="Google Shape;30550;p93"/>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1" name="Google Shape;30551;p93"/>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2" name="Google Shape;30552;p93"/>
          <p:cNvGrpSpPr/>
          <p:nvPr/>
        </p:nvGrpSpPr>
        <p:grpSpPr>
          <a:xfrm>
            <a:off x="5558459" y="3427430"/>
            <a:ext cx="357419" cy="357005"/>
            <a:chOff x="5583569" y="3351230"/>
            <a:chExt cx="357419" cy="357005"/>
          </a:xfrm>
        </p:grpSpPr>
        <p:sp>
          <p:nvSpPr>
            <p:cNvPr id="30553" name="Google Shape;30553;p93"/>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4" name="Google Shape;30554;p93"/>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55" name="Google Shape;30555;p93"/>
          <p:cNvGrpSpPr/>
          <p:nvPr/>
        </p:nvGrpSpPr>
        <p:grpSpPr>
          <a:xfrm>
            <a:off x="7457119" y="3427430"/>
            <a:ext cx="357419" cy="357005"/>
            <a:chOff x="7482229" y="3351230"/>
            <a:chExt cx="357419" cy="357005"/>
          </a:xfrm>
        </p:grpSpPr>
        <p:sp>
          <p:nvSpPr>
            <p:cNvPr id="30556" name="Google Shape;30556;p93"/>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7" name="Google Shape;30557;p93"/>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8" name="Google Shape;30558;p93"/>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9" name="Google Shape;30559;p93"/>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0" name="Google Shape;30560;p93"/>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61" name="Google Shape;30561;p93"/>
          <p:cNvGrpSpPr/>
          <p:nvPr/>
        </p:nvGrpSpPr>
        <p:grpSpPr>
          <a:xfrm>
            <a:off x="3739375" y="2966882"/>
            <a:ext cx="222874" cy="345737"/>
            <a:chOff x="3764485" y="2890682"/>
            <a:chExt cx="222874" cy="345737"/>
          </a:xfrm>
        </p:grpSpPr>
        <p:sp>
          <p:nvSpPr>
            <p:cNvPr id="30562" name="Google Shape;30562;p93"/>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3" name="Google Shape;30563;p93"/>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4" name="Google Shape;30564;p93"/>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65" name="Google Shape;30565;p93"/>
          <p:cNvGrpSpPr/>
          <p:nvPr/>
        </p:nvGrpSpPr>
        <p:grpSpPr>
          <a:xfrm>
            <a:off x="2213507" y="2984331"/>
            <a:ext cx="422596" cy="310382"/>
            <a:chOff x="2278533" y="2937377"/>
            <a:chExt cx="346788" cy="254704"/>
          </a:xfrm>
        </p:grpSpPr>
        <p:sp>
          <p:nvSpPr>
            <p:cNvPr id="30566" name="Google Shape;30566;p93"/>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7" name="Google Shape;30567;p93"/>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68" name="Google Shape;30568;p93"/>
          <p:cNvSpPr/>
          <p:nvPr/>
        </p:nvSpPr>
        <p:spPr>
          <a:xfrm>
            <a:off x="320275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69" name="Google Shape;30569;p93"/>
          <p:cNvGrpSpPr/>
          <p:nvPr/>
        </p:nvGrpSpPr>
        <p:grpSpPr>
          <a:xfrm>
            <a:off x="1811527" y="2967710"/>
            <a:ext cx="286152" cy="346438"/>
            <a:chOff x="1836637" y="2891510"/>
            <a:chExt cx="286152" cy="346438"/>
          </a:xfrm>
        </p:grpSpPr>
        <p:sp>
          <p:nvSpPr>
            <p:cNvPr id="30570" name="Google Shape;30570;p93"/>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1" name="Google Shape;30571;p93"/>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2" name="Google Shape;30572;p93"/>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3" name="Google Shape;30573;p93"/>
          <p:cNvGrpSpPr/>
          <p:nvPr/>
        </p:nvGrpSpPr>
        <p:grpSpPr>
          <a:xfrm>
            <a:off x="5560751" y="2982129"/>
            <a:ext cx="379764" cy="337684"/>
            <a:chOff x="5585861" y="2905929"/>
            <a:chExt cx="379764" cy="337684"/>
          </a:xfrm>
        </p:grpSpPr>
        <p:sp>
          <p:nvSpPr>
            <p:cNvPr id="30574" name="Google Shape;30574;p93"/>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5" name="Google Shape;30575;p93"/>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6" name="Google Shape;30576;p93"/>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7" name="Google Shape;30577;p93"/>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78" name="Google Shape;30578;p93"/>
          <p:cNvGrpSpPr/>
          <p:nvPr/>
        </p:nvGrpSpPr>
        <p:grpSpPr>
          <a:xfrm>
            <a:off x="1302566" y="2986680"/>
            <a:ext cx="347934" cy="310024"/>
            <a:chOff x="1327676" y="2910480"/>
            <a:chExt cx="347934" cy="310024"/>
          </a:xfrm>
        </p:grpSpPr>
        <p:sp>
          <p:nvSpPr>
            <p:cNvPr id="30579" name="Google Shape;30579;p93"/>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0" name="Google Shape;30580;p93"/>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1" name="Google Shape;30581;p93"/>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2" name="Google Shape;30582;p93"/>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3" name="Google Shape;30583;p93"/>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584" name="Google Shape;30584;p93"/>
          <p:cNvSpPr/>
          <p:nvPr/>
        </p:nvSpPr>
        <p:spPr>
          <a:xfrm>
            <a:off x="276085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585" name="Google Shape;30585;p93"/>
          <p:cNvGrpSpPr/>
          <p:nvPr/>
        </p:nvGrpSpPr>
        <p:grpSpPr>
          <a:xfrm>
            <a:off x="2728291" y="2945764"/>
            <a:ext cx="382828" cy="358601"/>
            <a:chOff x="2753373" y="2902523"/>
            <a:chExt cx="347552" cy="325557"/>
          </a:xfrm>
        </p:grpSpPr>
        <p:sp>
          <p:nvSpPr>
            <p:cNvPr id="30586" name="Google Shape;30586;p93"/>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7" name="Google Shape;30587;p93"/>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8" name="Google Shape;30588;p93"/>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9" name="Google Shape;30589;p93"/>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0" name="Google Shape;30590;p93"/>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1" name="Google Shape;30591;p93"/>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2" name="Google Shape;30592;p93"/>
          <p:cNvGrpSpPr/>
          <p:nvPr/>
        </p:nvGrpSpPr>
        <p:grpSpPr>
          <a:xfrm>
            <a:off x="823906" y="2979455"/>
            <a:ext cx="356655" cy="335425"/>
            <a:chOff x="849016" y="2903255"/>
            <a:chExt cx="356655" cy="335425"/>
          </a:xfrm>
        </p:grpSpPr>
        <p:sp>
          <p:nvSpPr>
            <p:cNvPr id="30593" name="Google Shape;30593;p93"/>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4" name="Google Shape;30594;p93"/>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5" name="Google Shape;30595;p93"/>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6" name="Google Shape;30596;p93"/>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7" name="Google Shape;30597;p93"/>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8" name="Google Shape;30598;p93"/>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9" name="Google Shape;30599;p93"/>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0" name="Google Shape;30600;p93"/>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1" name="Google Shape;30601;p93"/>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2" name="Google Shape;30602;p93"/>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3" name="Google Shape;30603;p93"/>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04" name="Google Shape;30604;p93"/>
          <p:cNvGrpSpPr/>
          <p:nvPr/>
        </p:nvGrpSpPr>
        <p:grpSpPr>
          <a:xfrm>
            <a:off x="4185823" y="3002977"/>
            <a:ext cx="280072" cy="275520"/>
            <a:chOff x="4210933" y="2926777"/>
            <a:chExt cx="280072" cy="275520"/>
          </a:xfrm>
        </p:grpSpPr>
        <p:sp>
          <p:nvSpPr>
            <p:cNvPr id="30605" name="Google Shape;30605;p93"/>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6" name="Google Shape;30606;p93"/>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7" name="Google Shape;30607;p93"/>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8" name="Google Shape;30608;p93"/>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9" name="Google Shape;30609;p93"/>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0" name="Google Shape;30610;p93"/>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1" name="Google Shape;30611;p93"/>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2" name="Google Shape;30612;p93"/>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3" name="Google Shape;30613;p93"/>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4" name="Google Shape;30614;p93"/>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5" name="Google Shape;30615;p93"/>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6" name="Google Shape;30616;p93"/>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7" name="Google Shape;30617;p93"/>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18" name="Google Shape;30618;p93"/>
          <p:cNvGrpSpPr/>
          <p:nvPr/>
        </p:nvGrpSpPr>
        <p:grpSpPr>
          <a:xfrm>
            <a:off x="4642106" y="2991582"/>
            <a:ext cx="320273" cy="318395"/>
            <a:chOff x="4667216" y="2915382"/>
            <a:chExt cx="320273" cy="318395"/>
          </a:xfrm>
        </p:grpSpPr>
        <p:sp>
          <p:nvSpPr>
            <p:cNvPr id="30619" name="Google Shape;30619;p93"/>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0" name="Google Shape;30620;p93"/>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1" name="Google Shape;30621;p93"/>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2" name="Google Shape;30622;p93"/>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23" name="Google Shape;30623;p93"/>
          <p:cNvGrpSpPr/>
          <p:nvPr/>
        </p:nvGrpSpPr>
        <p:grpSpPr>
          <a:xfrm>
            <a:off x="5145370" y="3010839"/>
            <a:ext cx="261929" cy="280550"/>
            <a:chOff x="5170480" y="2934639"/>
            <a:chExt cx="261929" cy="280550"/>
          </a:xfrm>
        </p:grpSpPr>
        <p:sp>
          <p:nvSpPr>
            <p:cNvPr id="30624" name="Google Shape;30624;p93"/>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5" name="Google Shape;30625;p93"/>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6" name="Google Shape;30626;p93"/>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7" name="Google Shape;30627;p93"/>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8" name="Google Shape;30628;p93"/>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9" name="Google Shape;30629;p93"/>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0" name="Google Shape;30630;p93"/>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1" name="Google Shape;30631;p93"/>
          <p:cNvGrpSpPr/>
          <p:nvPr/>
        </p:nvGrpSpPr>
        <p:grpSpPr>
          <a:xfrm>
            <a:off x="6044313" y="2968091"/>
            <a:ext cx="362321" cy="364231"/>
            <a:chOff x="6069423" y="2891892"/>
            <a:chExt cx="362321" cy="364231"/>
          </a:xfrm>
        </p:grpSpPr>
        <p:sp>
          <p:nvSpPr>
            <p:cNvPr id="30632" name="Google Shape;30632;p93"/>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3" name="Google Shape;30633;p93"/>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4" name="Google Shape;30634;p93"/>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5" name="Google Shape;30635;p93"/>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6" name="Google Shape;30636;p93"/>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7" name="Google Shape;30637;p93"/>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38" name="Google Shape;30638;p93"/>
          <p:cNvGrpSpPr/>
          <p:nvPr/>
        </p:nvGrpSpPr>
        <p:grpSpPr>
          <a:xfrm>
            <a:off x="6546845" y="2995370"/>
            <a:ext cx="308878" cy="311170"/>
            <a:chOff x="6571955" y="2919170"/>
            <a:chExt cx="308878" cy="311170"/>
          </a:xfrm>
        </p:grpSpPr>
        <p:sp>
          <p:nvSpPr>
            <p:cNvPr id="30639" name="Google Shape;30639;p93"/>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0" name="Google Shape;30640;p93"/>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1" name="Google Shape;30641;p93"/>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2" name="Google Shape;30642;p93"/>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3" name="Google Shape;30643;p93"/>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4" name="Google Shape;30644;p93"/>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5" name="Google Shape;30645;p93"/>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6" name="Google Shape;30646;p93"/>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7" name="Google Shape;30647;p93"/>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8" name="Google Shape;30648;p93"/>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49" name="Google Shape;30649;p93"/>
          <p:cNvGrpSpPr/>
          <p:nvPr/>
        </p:nvGrpSpPr>
        <p:grpSpPr>
          <a:xfrm>
            <a:off x="7474944" y="3010935"/>
            <a:ext cx="350576" cy="280454"/>
            <a:chOff x="7500054" y="2934735"/>
            <a:chExt cx="350576" cy="280454"/>
          </a:xfrm>
        </p:grpSpPr>
        <p:sp>
          <p:nvSpPr>
            <p:cNvPr id="30650" name="Google Shape;30650;p93"/>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1" name="Google Shape;30651;p93"/>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2" name="Google Shape;30652;p93"/>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3" name="Google Shape;30653;p93"/>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4" name="Google Shape;30654;p93"/>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5" name="Google Shape;30655;p93"/>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6" name="Google Shape;30656;p93"/>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7" name="Google Shape;30657;p93"/>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8" name="Google Shape;30658;p93"/>
          <p:cNvGrpSpPr/>
          <p:nvPr/>
        </p:nvGrpSpPr>
        <p:grpSpPr>
          <a:xfrm>
            <a:off x="6987570" y="2950862"/>
            <a:ext cx="332012" cy="355454"/>
            <a:chOff x="7055134" y="2919170"/>
            <a:chExt cx="290321" cy="310820"/>
          </a:xfrm>
        </p:grpSpPr>
        <p:sp>
          <p:nvSpPr>
            <p:cNvPr id="30659" name="Google Shape;30659;p93"/>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0" name="Google Shape;30660;p93"/>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1" name="Google Shape;30661;p93"/>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2" name="Google Shape;30662;p93"/>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3" name="Google Shape;30663;p93"/>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4" name="Google Shape;30664;p93"/>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5" name="Google Shape;30665;p93"/>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6" name="Google Shape;30666;p93"/>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7" name="Google Shape;30667;p93"/>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8" name="Google Shape;30668;p93"/>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9" name="Google Shape;30669;p93"/>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0" name="Google Shape;30670;p93"/>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1" name="Google Shape;30671;p93"/>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2" name="Google Shape;30672;p93"/>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73" name="Google Shape;30673;p93"/>
          <p:cNvGrpSpPr/>
          <p:nvPr/>
        </p:nvGrpSpPr>
        <p:grpSpPr>
          <a:xfrm>
            <a:off x="7960033" y="2976813"/>
            <a:ext cx="330109" cy="347552"/>
            <a:chOff x="7985143" y="2900613"/>
            <a:chExt cx="330109" cy="347552"/>
          </a:xfrm>
        </p:grpSpPr>
        <p:sp>
          <p:nvSpPr>
            <p:cNvPr id="30674" name="Google Shape;30674;p93"/>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5" name="Google Shape;30675;p93"/>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6" name="Google Shape;30676;p93"/>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7" name="Google Shape;30677;p93"/>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8" name="Google Shape;30678;p93"/>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9" name="Google Shape;30679;p93"/>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0" name="Google Shape;30680;p93"/>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1" name="Google Shape;30681;p93"/>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2" name="Google Shape;30682;p93"/>
          <p:cNvGrpSpPr/>
          <p:nvPr/>
        </p:nvGrpSpPr>
        <p:grpSpPr>
          <a:xfrm>
            <a:off x="7965731" y="2511426"/>
            <a:ext cx="354363" cy="353631"/>
            <a:chOff x="7990840" y="2435226"/>
            <a:chExt cx="354363" cy="353631"/>
          </a:xfrm>
        </p:grpSpPr>
        <p:sp>
          <p:nvSpPr>
            <p:cNvPr id="30683" name="Google Shape;30683;p93"/>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4" name="Google Shape;30684;p93"/>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5" name="Google Shape;30685;p93"/>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86" name="Google Shape;30686;p93"/>
          <p:cNvGrpSpPr/>
          <p:nvPr/>
        </p:nvGrpSpPr>
        <p:grpSpPr>
          <a:xfrm>
            <a:off x="1792207" y="2556530"/>
            <a:ext cx="350958" cy="263043"/>
            <a:chOff x="1817317" y="2480330"/>
            <a:chExt cx="350958" cy="263043"/>
          </a:xfrm>
        </p:grpSpPr>
        <p:sp>
          <p:nvSpPr>
            <p:cNvPr id="30687" name="Google Shape;30687;p93"/>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8" name="Google Shape;30688;p93"/>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9" name="Google Shape;30689;p93"/>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0" name="Google Shape;30690;p93"/>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1" name="Google Shape;30691;p93"/>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2" name="Google Shape;30692;p93"/>
          <p:cNvGrpSpPr/>
          <p:nvPr/>
        </p:nvGrpSpPr>
        <p:grpSpPr>
          <a:xfrm>
            <a:off x="1316617" y="2559549"/>
            <a:ext cx="419913" cy="308109"/>
            <a:chOff x="1341727" y="2483349"/>
            <a:chExt cx="419913" cy="308109"/>
          </a:xfrm>
        </p:grpSpPr>
        <p:sp>
          <p:nvSpPr>
            <p:cNvPr id="30693" name="Google Shape;30693;p93"/>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4" name="Google Shape;30694;p93"/>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5" name="Google Shape;30695;p93"/>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6" name="Google Shape;30696;p93"/>
          <p:cNvGrpSpPr/>
          <p:nvPr/>
        </p:nvGrpSpPr>
        <p:grpSpPr>
          <a:xfrm>
            <a:off x="829222" y="2523936"/>
            <a:ext cx="376358" cy="330109"/>
            <a:chOff x="854332" y="2447736"/>
            <a:chExt cx="376358" cy="330109"/>
          </a:xfrm>
        </p:grpSpPr>
        <p:sp>
          <p:nvSpPr>
            <p:cNvPr id="30697" name="Google Shape;30697;p93"/>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8" name="Google Shape;30698;p93"/>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9" name="Google Shape;30699;p93"/>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0" name="Google Shape;30700;p93"/>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1" name="Google Shape;30701;p93"/>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2" name="Google Shape;30702;p93"/>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3" name="Google Shape;30703;p93"/>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4" name="Google Shape;30704;p93"/>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05" name="Google Shape;30705;p93"/>
          <p:cNvGrpSpPr/>
          <p:nvPr/>
        </p:nvGrpSpPr>
        <p:grpSpPr>
          <a:xfrm>
            <a:off x="4181653" y="2527151"/>
            <a:ext cx="322151" cy="322374"/>
            <a:chOff x="4206763" y="2450951"/>
            <a:chExt cx="322151" cy="322374"/>
          </a:xfrm>
        </p:grpSpPr>
        <p:sp>
          <p:nvSpPr>
            <p:cNvPr id="30706" name="Google Shape;30706;p93"/>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7" name="Google Shape;30707;p93"/>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08" name="Google Shape;30708;p93"/>
          <p:cNvGrpSpPr/>
          <p:nvPr/>
        </p:nvGrpSpPr>
        <p:grpSpPr>
          <a:xfrm>
            <a:off x="7491236" y="2526259"/>
            <a:ext cx="327976" cy="324316"/>
            <a:chOff x="7528096" y="2450059"/>
            <a:chExt cx="327976" cy="324316"/>
          </a:xfrm>
        </p:grpSpPr>
        <p:sp>
          <p:nvSpPr>
            <p:cNvPr id="30709" name="Google Shape;30709;p93"/>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0" name="Google Shape;30710;p93"/>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1" name="Google Shape;30711;p93"/>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2" name="Google Shape;30712;p93"/>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3" name="Google Shape;30713;p93"/>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14" name="Google Shape;30714;p93"/>
          <p:cNvGrpSpPr/>
          <p:nvPr/>
        </p:nvGrpSpPr>
        <p:grpSpPr>
          <a:xfrm>
            <a:off x="7052019" y="2588742"/>
            <a:ext cx="282364" cy="198619"/>
            <a:chOff x="7077129" y="2512542"/>
            <a:chExt cx="282364" cy="198619"/>
          </a:xfrm>
        </p:grpSpPr>
        <p:sp>
          <p:nvSpPr>
            <p:cNvPr id="30715" name="Google Shape;30715;p93"/>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6" name="Google Shape;30716;p93"/>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7" name="Google Shape;30717;p93"/>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8" name="Google Shape;30718;p93"/>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9" name="Google Shape;30719;p93"/>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0" name="Google Shape;30720;p93"/>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21" name="Google Shape;30721;p93"/>
          <p:cNvGrpSpPr/>
          <p:nvPr/>
        </p:nvGrpSpPr>
        <p:grpSpPr>
          <a:xfrm>
            <a:off x="3700351" y="2520912"/>
            <a:ext cx="334279" cy="334661"/>
            <a:chOff x="3725461" y="2444712"/>
            <a:chExt cx="334279" cy="334661"/>
          </a:xfrm>
        </p:grpSpPr>
        <p:sp>
          <p:nvSpPr>
            <p:cNvPr id="30722" name="Google Shape;30722;p93"/>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3" name="Google Shape;30723;p93"/>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4" name="Google Shape;30724;p93"/>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5" name="Google Shape;30725;p93"/>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6" name="Google Shape;30726;p93"/>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7" name="Google Shape;30727;p93"/>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8" name="Google Shape;30728;p93"/>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29" name="Google Shape;30729;p93"/>
          <p:cNvGrpSpPr/>
          <p:nvPr/>
        </p:nvGrpSpPr>
        <p:grpSpPr>
          <a:xfrm>
            <a:off x="6552128" y="2533421"/>
            <a:ext cx="332019" cy="310788"/>
            <a:chOff x="6577238" y="2457221"/>
            <a:chExt cx="332019" cy="310788"/>
          </a:xfrm>
        </p:grpSpPr>
        <p:sp>
          <p:nvSpPr>
            <p:cNvPr id="30730" name="Google Shape;30730;p93"/>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1" name="Google Shape;30731;p93"/>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2" name="Google Shape;30732;p93"/>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3" name="Google Shape;30733;p93"/>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4" name="Google Shape;30734;p93"/>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5" name="Google Shape;30735;p93"/>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36" name="Google Shape;30736;p93"/>
          <p:cNvGrpSpPr/>
          <p:nvPr/>
        </p:nvGrpSpPr>
        <p:grpSpPr>
          <a:xfrm>
            <a:off x="2793451" y="2515978"/>
            <a:ext cx="247892" cy="346024"/>
            <a:chOff x="2818561" y="2439778"/>
            <a:chExt cx="247892" cy="346024"/>
          </a:xfrm>
        </p:grpSpPr>
        <p:sp>
          <p:nvSpPr>
            <p:cNvPr id="30737" name="Google Shape;30737;p93"/>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8" name="Google Shape;30738;p93"/>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9" name="Google Shape;30739;p93"/>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0" name="Google Shape;30740;p93"/>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1" name="Google Shape;30741;p93"/>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2" name="Google Shape;30742;p93"/>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3" name="Google Shape;30743;p93"/>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4" name="Google Shape;30744;p93"/>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5" name="Google Shape;30745;p93"/>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6" name="Google Shape;30746;p93"/>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7" name="Google Shape;30747;p93"/>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8" name="Google Shape;30748;p93"/>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9" name="Google Shape;30749;p93"/>
          <p:cNvGrpSpPr/>
          <p:nvPr/>
        </p:nvGrpSpPr>
        <p:grpSpPr>
          <a:xfrm>
            <a:off x="3182668" y="2550832"/>
            <a:ext cx="419933" cy="275170"/>
            <a:chOff x="3207778" y="2474632"/>
            <a:chExt cx="419933" cy="275170"/>
          </a:xfrm>
        </p:grpSpPr>
        <p:sp>
          <p:nvSpPr>
            <p:cNvPr id="30750" name="Google Shape;30750;p93"/>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1" name="Google Shape;30751;p93"/>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2" name="Google Shape;30752;p93"/>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3" name="Google Shape;30753;p93"/>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4" name="Google Shape;30754;p93"/>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5" name="Google Shape;30755;p93"/>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6" name="Google Shape;30756;p93"/>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7" name="Google Shape;30757;p93"/>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8" name="Google Shape;30758;p93"/>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9" name="Google Shape;30759;p93"/>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0" name="Google Shape;30760;p93"/>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1" name="Google Shape;30761;p93"/>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2" name="Google Shape;30762;p93"/>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3" name="Google Shape;30763;p93"/>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4" name="Google Shape;30764;p93"/>
          <p:cNvGrpSpPr/>
          <p:nvPr/>
        </p:nvGrpSpPr>
        <p:grpSpPr>
          <a:xfrm>
            <a:off x="6074265" y="2532275"/>
            <a:ext cx="337684" cy="314194"/>
            <a:chOff x="6099375" y="2456075"/>
            <a:chExt cx="337684" cy="314194"/>
          </a:xfrm>
        </p:grpSpPr>
        <p:sp>
          <p:nvSpPr>
            <p:cNvPr id="30765" name="Google Shape;30765;p93"/>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6" name="Google Shape;30766;p93"/>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67" name="Google Shape;30767;p93"/>
          <p:cNvGrpSpPr/>
          <p:nvPr/>
        </p:nvGrpSpPr>
        <p:grpSpPr>
          <a:xfrm>
            <a:off x="2287513" y="2544784"/>
            <a:ext cx="312698" cy="286534"/>
            <a:chOff x="2312623" y="2468584"/>
            <a:chExt cx="312698" cy="286534"/>
          </a:xfrm>
        </p:grpSpPr>
        <p:sp>
          <p:nvSpPr>
            <p:cNvPr id="30768" name="Google Shape;30768;p93"/>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9" name="Google Shape;30769;p93"/>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0" name="Google Shape;30770;p93"/>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1" name="Google Shape;30771;p93"/>
          <p:cNvGrpSpPr/>
          <p:nvPr/>
        </p:nvGrpSpPr>
        <p:grpSpPr>
          <a:xfrm>
            <a:off x="5593695" y="2517124"/>
            <a:ext cx="345292" cy="342618"/>
            <a:chOff x="5618805" y="2440924"/>
            <a:chExt cx="345292" cy="342618"/>
          </a:xfrm>
        </p:grpSpPr>
        <p:sp>
          <p:nvSpPr>
            <p:cNvPr id="30772" name="Google Shape;30772;p93"/>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3" name="Google Shape;30773;p93"/>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4" name="Google Shape;30774;p93"/>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5" name="Google Shape;30775;p93"/>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6" name="Google Shape;30776;p93"/>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7" name="Google Shape;30777;p93"/>
          <p:cNvGrpSpPr/>
          <p:nvPr/>
        </p:nvGrpSpPr>
        <p:grpSpPr>
          <a:xfrm>
            <a:off x="4628069" y="2522790"/>
            <a:ext cx="377886" cy="331255"/>
            <a:chOff x="4653179" y="2446590"/>
            <a:chExt cx="377886" cy="331255"/>
          </a:xfrm>
        </p:grpSpPr>
        <p:sp>
          <p:nvSpPr>
            <p:cNvPr id="30778" name="Google Shape;30778;p93"/>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9" name="Google Shape;30779;p93"/>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0" name="Google Shape;30780;p93"/>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1" name="Google Shape;30781;p93"/>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82" name="Google Shape;30782;p93"/>
          <p:cNvGrpSpPr/>
          <p:nvPr/>
        </p:nvGrpSpPr>
        <p:grpSpPr>
          <a:xfrm>
            <a:off x="5159407" y="2535681"/>
            <a:ext cx="252062" cy="305122"/>
            <a:chOff x="5184517" y="2459481"/>
            <a:chExt cx="252062" cy="305122"/>
          </a:xfrm>
        </p:grpSpPr>
        <p:sp>
          <p:nvSpPr>
            <p:cNvPr id="30783" name="Google Shape;30783;p93"/>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4" name="Google Shape;30784;p93"/>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5" name="Google Shape;30785;p93"/>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6" name="Google Shape;30786;p93"/>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7" name="Google Shape;30787;p93"/>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8" name="Google Shape;30788;p93"/>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89" name="Google Shape;30789;p93"/>
          <p:cNvSpPr/>
          <p:nvPr/>
        </p:nvSpPr>
        <p:spPr>
          <a:xfrm>
            <a:off x="177591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790" name="Google Shape;30790;p93"/>
          <p:cNvGrpSpPr/>
          <p:nvPr/>
        </p:nvGrpSpPr>
        <p:grpSpPr>
          <a:xfrm>
            <a:off x="6130349" y="2045308"/>
            <a:ext cx="249770" cy="363849"/>
            <a:chOff x="6155459" y="1969108"/>
            <a:chExt cx="249770" cy="363849"/>
          </a:xfrm>
        </p:grpSpPr>
        <p:sp>
          <p:nvSpPr>
            <p:cNvPr id="30791" name="Google Shape;30791;p93"/>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2" name="Google Shape;30792;p93"/>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3" name="Google Shape;30793;p93"/>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4" name="Google Shape;30794;p93"/>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5" name="Google Shape;30795;p93"/>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6" name="Google Shape;30796;p93"/>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7" name="Google Shape;30797;p93"/>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8" name="Google Shape;30798;p93"/>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9" name="Google Shape;30799;p93"/>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0" name="Google Shape;30800;p93"/>
          <p:cNvGrpSpPr/>
          <p:nvPr/>
        </p:nvGrpSpPr>
        <p:grpSpPr>
          <a:xfrm>
            <a:off x="2254919" y="2046804"/>
            <a:ext cx="353631" cy="354395"/>
            <a:chOff x="2280029" y="1970604"/>
            <a:chExt cx="353631" cy="354395"/>
          </a:xfrm>
        </p:grpSpPr>
        <p:sp>
          <p:nvSpPr>
            <p:cNvPr id="30801" name="Google Shape;30801;p93"/>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2" name="Google Shape;30802;p93"/>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3" name="Google Shape;30803;p93"/>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4" name="Google Shape;30804;p93"/>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5" name="Google Shape;30805;p93"/>
          <p:cNvGrpSpPr/>
          <p:nvPr/>
        </p:nvGrpSpPr>
        <p:grpSpPr>
          <a:xfrm>
            <a:off x="8039990" y="2076374"/>
            <a:ext cx="255086" cy="301685"/>
            <a:chOff x="8065100" y="2000174"/>
            <a:chExt cx="255086" cy="301685"/>
          </a:xfrm>
        </p:grpSpPr>
        <p:sp>
          <p:nvSpPr>
            <p:cNvPr id="30806" name="Google Shape;30806;p93"/>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7" name="Google Shape;30807;p93"/>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8" name="Google Shape;30808;p93"/>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9" name="Google Shape;30809;p93"/>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10" name="Google Shape;30810;p93"/>
          <p:cNvGrpSpPr/>
          <p:nvPr/>
        </p:nvGrpSpPr>
        <p:grpSpPr>
          <a:xfrm>
            <a:off x="6608595" y="2045308"/>
            <a:ext cx="249420" cy="363849"/>
            <a:chOff x="6633705" y="1969108"/>
            <a:chExt cx="249420" cy="363849"/>
          </a:xfrm>
        </p:grpSpPr>
        <p:sp>
          <p:nvSpPr>
            <p:cNvPr id="30811" name="Google Shape;30811;p93"/>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2" name="Google Shape;30812;p93"/>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3" name="Google Shape;30813;p93"/>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4" name="Google Shape;30814;p93"/>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5" name="Google Shape;30815;p93"/>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6" name="Google Shape;30816;p93"/>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7" name="Google Shape;30817;p93"/>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8" name="Google Shape;30818;p93"/>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19" name="Google Shape;30819;p93"/>
          <p:cNvGrpSpPr/>
          <p:nvPr/>
        </p:nvGrpSpPr>
        <p:grpSpPr>
          <a:xfrm>
            <a:off x="5185921" y="2045308"/>
            <a:ext cx="226661" cy="363467"/>
            <a:chOff x="5211031" y="1969108"/>
            <a:chExt cx="226661" cy="363467"/>
          </a:xfrm>
        </p:grpSpPr>
        <p:sp>
          <p:nvSpPr>
            <p:cNvPr id="30820" name="Google Shape;30820;p93"/>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1" name="Google Shape;30821;p93"/>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22" name="Google Shape;30822;p93"/>
          <p:cNvGrpSpPr/>
          <p:nvPr/>
        </p:nvGrpSpPr>
        <p:grpSpPr>
          <a:xfrm>
            <a:off x="3687842" y="2046804"/>
            <a:ext cx="354363" cy="354395"/>
            <a:chOff x="3712952" y="1970604"/>
            <a:chExt cx="354363" cy="354395"/>
          </a:xfrm>
        </p:grpSpPr>
        <p:sp>
          <p:nvSpPr>
            <p:cNvPr id="30823" name="Google Shape;30823;p93"/>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4" name="Google Shape;30824;p93"/>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5" name="Google Shape;30825;p93"/>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6" name="Google Shape;30826;p93"/>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7" name="Google Shape;30827;p93"/>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8" name="Google Shape;30828;p93"/>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9" name="Google Shape;30829;p93"/>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0" name="Google Shape;30830;p93"/>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1" name="Google Shape;30831;p93"/>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32" name="Google Shape;30832;p93"/>
          <p:cNvGrpSpPr/>
          <p:nvPr/>
        </p:nvGrpSpPr>
        <p:grpSpPr>
          <a:xfrm>
            <a:off x="3210329" y="2046804"/>
            <a:ext cx="354363" cy="354745"/>
            <a:chOff x="3235438" y="1970604"/>
            <a:chExt cx="354363" cy="354745"/>
          </a:xfrm>
        </p:grpSpPr>
        <p:sp>
          <p:nvSpPr>
            <p:cNvPr id="30833" name="Google Shape;30833;p93"/>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4" name="Google Shape;30834;p93"/>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5" name="Google Shape;30835;p93"/>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6" name="Google Shape;30836;p93"/>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7" name="Google Shape;30837;p93"/>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8" name="Google Shape;30838;p93"/>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9" name="Google Shape;30839;p93"/>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0" name="Google Shape;30840;p93"/>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1" name="Google Shape;30841;p93"/>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2" name="Google Shape;30842;p93"/>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3" name="Google Shape;30843;p93"/>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4" name="Google Shape;30844;p93"/>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5" name="Google Shape;30845;p93"/>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46" name="Google Shape;30846;p93"/>
          <p:cNvGrpSpPr/>
          <p:nvPr/>
        </p:nvGrpSpPr>
        <p:grpSpPr>
          <a:xfrm>
            <a:off x="1304475" y="2066125"/>
            <a:ext cx="341472" cy="335074"/>
            <a:chOff x="1329585" y="1989925"/>
            <a:chExt cx="341472" cy="335074"/>
          </a:xfrm>
        </p:grpSpPr>
        <p:sp>
          <p:nvSpPr>
            <p:cNvPr id="30847" name="Google Shape;30847;p93"/>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8" name="Google Shape;30848;p93"/>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9" name="Google Shape;30849;p93"/>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50" name="Google Shape;30850;p93"/>
          <p:cNvGrpSpPr/>
          <p:nvPr/>
        </p:nvGrpSpPr>
        <p:grpSpPr>
          <a:xfrm>
            <a:off x="5566761" y="2066106"/>
            <a:ext cx="416649" cy="325597"/>
            <a:chOff x="5626763" y="2013829"/>
            <a:chExt cx="351722" cy="274788"/>
          </a:xfrm>
        </p:grpSpPr>
        <p:sp>
          <p:nvSpPr>
            <p:cNvPr id="30851" name="Google Shape;30851;p93"/>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2" name="Google Shape;30852;p93"/>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3" name="Google Shape;30853;p93"/>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4" name="Google Shape;30854;p93"/>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5" name="Google Shape;30855;p93"/>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6" name="Google Shape;30856;p93"/>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7" name="Google Shape;30857;p93"/>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8" name="Google Shape;30858;p93"/>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9" name="Google Shape;30859;p93"/>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0" name="Google Shape;30860;p93"/>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1" name="Google Shape;30861;p93"/>
          <p:cNvGrpSpPr/>
          <p:nvPr/>
        </p:nvGrpSpPr>
        <p:grpSpPr>
          <a:xfrm>
            <a:off x="7551495" y="2060077"/>
            <a:ext cx="276698" cy="333133"/>
            <a:chOff x="7576605" y="1983877"/>
            <a:chExt cx="276698" cy="333133"/>
          </a:xfrm>
        </p:grpSpPr>
        <p:sp>
          <p:nvSpPr>
            <p:cNvPr id="30862" name="Google Shape;30862;p93"/>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3" name="Google Shape;30863;p93"/>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4" name="Google Shape;30864;p93"/>
          <p:cNvGrpSpPr/>
          <p:nvPr/>
        </p:nvGrpSpPr>
        <p:grpSpPr>
          <a:xfrm>
            <a:off x="828458" y="2051738"/>
            <a:ext cx="337334" cy="353599"/>
            <a:chOff x="853568" y="1975538"/>
            <a:chExt cx="337334" cy="353599"/>
          </a:xfrm>
        </p:grpSpPr>
        <p:sp>
          <p:nvSpPr>
            <p:cNvPr id="30865" name="Google Shape;30865;p93"/>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6" name="Google Shape;30866;p93"/>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7" name="Google Shape;30867;p93"/>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8" name="Google Shape;30868;p93"/>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9" name="Google Shape;30869;p93"/>
          <p:cNvGrpSpPr/>
          <p:nvPr/>
        </p:nvGrpSpPr>
        <p:grpSpPr>
          <a:xfrm>
            <a:off x="2733192" y="2085828"/>
            <a:ext cx="327085" cy="277080"/>
            <a:chOff x="2770052" y="2009628"/>
            <a:chExt cx="327085" cy="277080"/>
          </a:xfrm>
        </p:grpSpPr>
        <p:sp>
          <p:nvSpPr>
            <p:cNvPr id="30870" name="Google Shape;30870;p93"/>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1" name="Google Shape;30871;p93"/>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72" name="Google Shape;30872;p93"/>
          <p:cNvSpPr/>
          <p:nvPr/>
        </p:nvSpPr>
        <p:spPr>
          <a:xfrm>
            <a:off x="703495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873" name="Google Shape;30873;p93"/>
          <p:cNvGrpSpPr/>
          <p:nvPr/>
        </p:nvGrpSpPr>
        <p:grpSpPr>
          <a:xfrm>
            <a:off x="4170289" y="2046804"/>
            <a:ext cx="344878" cy="343573"/>
            <a:chOff x="4195399" y="1970604"/>
            <a:chExt cx="344878" cy="343573"/>
          </a:xfrm>
        </p:grpSpPr>
        <p:sp>
          <p:nvSpPr>
            <p:cNvPr id="30874" name="Google Shape;30874;p93"/>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5" name="Google Shape;30875;p93"/>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6" name="Google Shape;30876;p93"/>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7" name="Google Shape;30877;p93"/>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78" name="Google Shape;30878;p93"/>
          <p:cNvGrpSpPr/>
          <p:nvPr/>
        </p:nvGrpSpPr>
        <p:grpSpPr>
          <a:xfrm>
            <a:off x="4649681" y="2053647"/>
            <a:ext cx="344528" cy="344114"/>
            <a:chOff x="4674791" y="1977447"/>
            <a:chExt cx="344528" cy="344114"/>
          </a:xfrm>
        </p:grpSpPr>
        <p:sp>
          <p:nvSpPr>
            <p:cNvPr id="30879" name="Google Shape;30879;p93"/>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0" name="Google Shape;30880;p93"/>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1" name="Google Shape;30881;p93"/>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2" name="Google Shape;30882;p93"/>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3" name="Google Shape;30883;p93"/>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4" name="Google Shape;30884;p93"/>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5" name="Google Shape;30885;p93"/>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6" name="Google Shape;30886;p93"/>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7" name="Google Shape;30887;p93"/>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8" name="Google Shape;30888;p93"/>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9" name="Google Shape;30889;p93"/>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0" name="Google Shape;30890;p93"/>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1" name="Google Shape;30891;p93"/>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2" name="Google Shape;30892;p93"/>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3" name="Google Shape;30893;p93"/>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4" name="Google Shape;30894;p93"/>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5" name="Google Shape;30895;p93"/>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6" name="Google Shape;30896;p93"/>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7" name="Google Shape;30897;p93"/>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8" name="Google Shape;30898;p93"/>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9" name="Google Shape;30899;p93"/>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0" name="Google Shape;30900;p93"/>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1" name="Google Shape;30901;p93"/>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2" name="Google Shape;30902;p93"/>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3" name="Google Shape;30903;p93"/>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4" name="Google Shape;30904;p93"/>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05" name="Google Shape;30905;p93"/>
          <p:cNvGrpSpPr/>
          <p:nvPr/>
        </p:nvGrpSpPr>
        <p:grpSpPr>
          <a:xfrm>
            <a:off x="6058700" y="1623497"/>
            <a:ext cx="382819" cy="310788"/>
            <a:chOff x="6083810" y="1547297"/>
            <a:chExt cx="382819" cy="310788"/>
          </a:xfrm>
        </p:grpSpPr>
        <p:sp>
          <p:nvSpPr>
            <p:cNvPr id="30906" name="Google Shape;30906;p93"/>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7" name="Google Shape;30907;p93"/>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8" name="Google Shape;30908;p93"/>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9" name="Google Shape;30909;p93"/>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0" name="Google Shape;30910;p93"/>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1" name="Google Shape;30911;p93"/>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2" name="Google Shape;30912;p93"/>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3" name="Google Shape;30913;p93"/>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4" name="Google Shape;30914;p93"/>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5" name="Google Shape;30915;p93"/>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6" name="Google Shape;30916;p93"/>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7" name="Google Shape;30917;p93"/>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8" name="Google Shape;30918;p93"/>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9" name="Google Shape;30919;p93"/>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0" name="Google Shape;30920;p93"/>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1" name="Google Shape;30921;p93"/>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2" name="Google Shape;30922;p93"/>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3" name="Google Shape;30923;p93"/>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4" name="Google Shape;30924;p93"/>
          <p:cNvGrpSpPr/>
          <p:nvPr/>
        </p:nvGrpSpPr>
        <p:grpSpPr>
          <a:xfrm>
            <a:off x="6533190" y="1614393"/>
            <a:ext cx="382788" cy="328613"/>
            <a:chOff x="6558300" y="1538193"/>
            <a:chExt cx="382788" cy="328613"/>
          </a:xfrm>
        </p:grpSpPr>
        <p:sp>
          <p:nvSpPr>
            <p:cNvPr id="30925" name="Google Shape;30925;p93"/>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6" name="Google Shape;30926;p93"/>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27" name="Google Shape;30927;p93"/>
          <p:cNvGrpSpPr/>
          <p:nvPr/>
        </p:nvGrpSpPr>
        <p:grpSpPr>
          <a:xfrm>
            <a:off x="5168892" y="1587497"/>
            <a:ext cx="259605" cy="346024"/>
            <a:chOff x="5194002" y="1511297"/>
            <a:chExt cx="259605" cy="346024"/>
          </a:xfrm>
        </p:grpSpPr>
        <p:sp>
          <p:nvSpPr>
            <p:cNvPr id="30928" name="Google Shape;30928;p93"/>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9" name="Google Shape;30929;p93"/>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0" name="Google Shape;30930;p93"/>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1" name="Google Shape;30931;p93"/>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2" name="Google Shape;30932;p93"/>
          <p:cNvGrpSpPr/>
          <p:nvPr/>
        </p:nvGrpSpPr>
        <p:grpSpPr>
          <a:xfrm>
            <a:off x="1369631" y="1588261"/>
            <a:ext cx="252444" cy="351722"/>
            <a:chOff x="1394741" y="1512061"/>
            <a:chExt cx="252444" cy="351722"/>
          </a:xfrm>
        </p:grpSpPr>
        <p:sp>
          <p:nvSpPr>
            <p:cNvPr id="30933" name="Google Shape;30933;p93"/>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4" name="Google Shape;30934;p93"/>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5" name="Google Shape;30935;p93"/>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6" name="Google Shape;30936;p93"/>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7" name="Google Shape;30937;p93"/>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8" name="Google Shape;30938;p93"/>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9" name="Google Shape;30939;p93"/>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0" name="Google Shape;30940;p93"/>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1" name="Google Shape;30941;p93"/>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2" name="Google Shape;30942;p93"/>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3" name="Google Shape;30943;p93"/>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4" name="Google Shape;30944;p93"/>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5" name="Google Shape;30945;p93"/>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6" name="Google Shape;30946;p93"/>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7" name="Google Shape;30947;p93"/>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8" name="Google Shape;30948;p93"/>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9" name="Google Shape;30949;p93"/>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0" name="Google Shape;30950;p93"/>
          <p:cNvGrpSpPr/>
          <p:nvPr/>
        </p:nvGrpSpPr>
        <p:grpSpPr>
          <a:xfrm>
            <a:off x="829986" y="1580685"/>
            <a:ext cx="380910" cy="339594"/>
            <a:chOff x="855096" y="1504485"/>
            <a:chExt cx="380910" cy="339594"/>
          </a:xfrm>
        </p:grpSpPr>
        <p:sp>
          <p:nvSpPr>
            <p:cNvPr id="30951" name="Google Shape;30951;p93"/>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2" name="Google Shape;30952;p93"/>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3" name="Google Shape;30953;p93"/>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4" name="Google Shape;30954;p93"/>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5" name="Google Shape;30955;p93"/>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56" name="Google Shape;30956;p93"/>
          <p:cNvGrpSpPr/>
          <p:nvPr/>
        </p:nvGrpSpPr>
        <p:grpSpPr>
          <a:xfrm>
            <a:off x="1794466" y="1587879"/>
            <a:ext cx="352103" cy="352103"/>
            <a:chOff x="1819576" y="1511679"/>
            <a:chExt cx="352103" cy="352103"/>
          </a:xfrm>
        </p:grpSpPr>
        <p:sp>
          <p:nvSpPr>
            <p:cNvPr id="30957" name="Google Shape;30957;p93"/>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8" name="Google Shape;30958;p93"/>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9" name="Google Shape;30959;p93"/>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0" name="Google Shape;30960;p93"/>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1" name="Google Shape;30961;p93"/>
          <p:cNvGrpSpPr/>
          <p:nvPr/>
        </p:nvGrpSpPr>
        <p:grpSpPr>
          <a:xfrm>
            <a:off x="5595987" y="1576961"/>
            <a:ext cx="371424" cy="355446"/>
            <a:chOff x="5621097" y="1500761"/>
            <a:chExt cx="371424" cy="355446"/>
          </a:xfrm>
        </p:grpSpPr>
        <p:sp>
          <p:nvSpPr>
            <p:cNvPr id="30962" name="Google Shape;30962;p93"/>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3" name="Google Shape;30963;p93"/>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4" name="Google Shape;30964;p93"/>
          <p:cNvGrpSpPr/>
          <p:nvPr/>
        </p:nvGrpSpPr>
        <p:grpSpPr>
          <a:xfrm>
            <a:off x="4645129" y="1617799"/>
            <a:ext cx="359679" cy="321833"/>
            <a:chOff x="4670239" y="1541599"/>
            <a:chExt cx="359679" cy="321833"/>
          </a:xfrm>
        </p:grpSpPr>
        <p:sp>
          <p:nvSpPr>
            <p:cNvPr id="30965" name="Google Shape;30965;p93"/>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6" name="Google Shape;30966;p93"/>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7" name="Google Shape;30967;p93"/>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8" name="Google Shape;30968;p93"/>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9" name="Google Shape;30969;p93"/>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0" name="Google Shape;30970;p93"/>
          <p:cNvGrpSpPr/>
          <p:nvPr/>
        </p:nvGrpSpPr>
        <p:grpSpPr>
          <a:xfrm>
            <a:off x="4187319" y="1578585"/>
            <a:ext cx="321037" cy="353822"/>
            <a:chOff x="4212429" y="1502385"/>
            <a:chExt cx="321037" cy="353822"/>
          </a:xfrm>
        </p:grpSpPr>
        <p:sp>
          <p:nvSpPr>
            <p:cNvPr id="30971" name="Google Shape;30971;p93"/>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2" name="Google Shape;30972;p93"/>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3" name="Google Shape;30973;p93"/>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4" name="Google Shape;30974;p93"/>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75" name="Google Shape;30975;p93"/>
          <p:cNvGrpSpPr/>
          <p:nvPr/>
        </p:nvGrpSpPr>
        <p:grpSpPr>
          <a:xfrm>
            <a:off x="2277678" y="1582181"/>
            <a:ext cx="336188" cy="335425"/>
            <a:chOff x="2302788" y="1505981"/>
            <a:chExt cx="336188" cy="335425"/>
          </a:xfrm>
        </p:grpSpPr>
        <p:sp>
          <p:nvSpPr>
            <p:cNvPr id="30976" name="Google Shape;30976;p93"/>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7" name="Google Shape;30977;p93"/>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8" name="Google Shape;30978;p93"/>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9" name="Google Shape;30979;p93"/>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0" name="Google Shape;30980;p93"/>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1" name="Google Shape;30981;p93"/>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2" name="Google Shape;30982;p93"/>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3" name="Google Shape;30983;p93"/>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4" name="Google Shape;30984;p93"/>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5" name="Google Shape;30985;p93"/>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6" name="Google Shape;30986;p93"/>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7" name="Google Shape;30987;p93"/>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8" name="Google Shape;30988;p93"/>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9" name="Google Shape;30989;p93"/>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0" name="Google Shape;30990;p93"/>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1" name="Google Shape;30991;p93"/>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2" name="Google Shape;30992;p93"/>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3" name="Google Shape;30993;p93"/>
          <p:cNvGrpSpPr/>
          <p:nvPr/>
        </p:nvGrpSpPr>
        <p:grpSpPr>
          <a:xfrm>
            <a:off x="2755191" y="1598096"/>
            <a:ext cx="333133" cy="321037"/>
            <a:chOff x="2780301" y="1521896"/>
            <a:chExt cx="333133" cy="321037"/>
          </a:xfrm>
        </p:grpSpPr>
        <p:sp>
          <p:nvSpPr>
            <p:cNvPr id="30994" name="Google Shape;30994;p93"/>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5" name="Google Shape;30995;p93"/>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6" name="Google Shape;30996;p93"/>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7" name="Google Shape;30997;p93"/>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8" name="Google Shape;30998;p93"/>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9" name="Google Shape;30999;p93"/>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0" name="Google Shape;31000;p93"/>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1" name="Google Shape;31001;p93"/>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2" name="Google Shape;31002;p93"/>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3" name="Google Shape;31003;p93"/>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4" name="Google Shape;31004;p93"/>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5" name="Google Shape;31005;p93"/>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6" name="Google Shape;31006;p93"/>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7" name="Google Shape;31007;p93"/>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8" name="Google Shape;31008;p93"/>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9" name="Google Shape;31009;p93"/>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0" name="Google Shape;31010;p93"/>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1" name="Google Shape;31011;p93"/>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2" name="Google Shape;31012;p93"/>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3" name="Google Shape;31013;p93"/>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14" name="Google Shape;31014;p93"/>
          <p:cNvGrpSpPr/>
          <p:nvPr/>
        </p:nvGrpSpPr>
        <p:grpSpPr>
          <a:xfrm>
            <a:off x="3291049" y="1591285"/>
            <a:ext cx="211892" cy="339594"/>
            <a:chOff x="3316159" y="1515085"/>
            <a:chExt cx="211892" cy="339594"/>
          </a:xfrm>
        </p:grpSpPr>
        <p:sp>
          <p:nvSpPr>
            <p:cNvPr id="31015" name="Google Shape;31015;p93"/>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6" name="Google Shape;31016;p93"/>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7" name="Google Shape;31017;p93"/>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18" name="Google Shape;31018;p93"/>
            <p:cNvGrpSpPr/>
            <p:nvPr/>
          </p:nvGrpSpPr>
          <p:grpSpPr>
            <a:xfrm>
              <a:off x="3316159" y="1515085"/>
              <a:ext cx="211892" cy="339594"/>
              <a:chOff x="3316159" y="1515085"/>
              <a:chExt cx="211892" cy="339594"/>
            </a:xfrm>
          </p:grpSpPr>
          <p:sp>
            <p:nvSpPr>
              <p:cNvPr id="31019" name="Google Shape;31019;p93"/>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0" name="Google Shape;31020;p93"/>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1" name="Google Shape;31021;p93"/>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2" name="Google Shape;31022;p93"/>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3" name="Google Shape;31023;p93"/>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4" name="Google Shape;31024;p93"/>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25" name="Google Shape;31025;p93"/>
          <p:cNvGrpSpPr/>
          <p:nvPr/>
        </p:nvGrpSpPr>
        <p:grpSpPr>
          <a:xfrm>
            <a:off x="3691248" y="1620855"/>
            <a:ext cx="361971" cy="314958"/>
            <a:chOff x="3716358" y="1544655"/>
            <a:chExt cx="361971" cy="314958"/>
          </a:xfrm>
        </p:grpSpPr>
        <p:sp>
          <p:nvSpPr>
            <p:cNvPr id="31026" name="Google Shape;31026;p93"/>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7" name="Google Shape;31027;p93"/>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8" name="Google Shape;31028;p93"/>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9" name="Google Shape;31029;p93"/>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0" name="Google Shape;31030;p93"/>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031" name="Google Shape;31031;p93"/>
            <p:cNvGrpSpPr/>
            <p:nvPr/>
          </p:nvGrpSpPr>
          <p:grpSpPr>
            <a:xfrm>
              <a:off x="3716358" y="1544655"/>
              <a:ext cx="361971" cy="314958"/>
              <a:chOff x="3716358" y="1544655"/>
              <a:chExt cx="361971" cy="314958"/>
            </a:xfrm>
          </p:grpSpPr>
          <p:sp>
            <p:nvSpPr>
              <p:cNvPr id="31032" name="Google Shape;31032;p93"/>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3" name="Google Shape;31033;p93"/>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4" name="Google Shape;31034;p93"/>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5" name="Google Shape;31035;p93"/>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6" name="Google Shape;31036;p93"/>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1037" name="Google Shape;31037;p93"/>
          <p:cNvGrpSpPr/>
          <p:nvPr/>
        </p:nvGrpSpPr>
        <p:grpSpPr>
          <a:xfrm>
            <a:off x="6986814" y="1633752"/>
            <a:ext cx="499533" cy="305136"/>
            <a:chOff x="7009649" y="1541981"/>
            <a:chExt cx="524940" cy="320655"/>
          </a:xfrm>
        </p:grpSpPr>
        <p:sp>
          <p:nvSpPr>
            <p:cNvPr id="31038" name="Google Shape;31038;p93"/>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9" name="Google Shape;31039;p93"/>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0" name="Google Shape;31040;p93"/>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1" name="Google Shape;31041;p93"/>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2" name="Google Shape;31042;p93"/>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3" name="Google Shape;31043;p93"/>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4" name="Google Shape;31044;p93"/>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5" name="Google Shape;31045;p93"/>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46" name="Google Shape;31046;p93"/>
          <p:cNvGrpSpPr/>
          <p:nvPr/>
        </p:nvGrpSpPr>
        <p:grpSpPr>
          <a:xfrm>
            <a:off x="8008924" y="1594309"/>
            <a:ext cx="282746" cy="340358"/>
            <a:chOff x="8034034" y="1518109"/>
            <a:chExt cx="282746" cy="340358"/>
          </a:xfrm>
        </p:grpSpPr>
        <p:sp>
          <p:nvSpPr>
            <p:cNvPr id="31047" name="Google Shape;31047;p93"/>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8" name="Google Shape;31048;p93"/>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9" name="Google Shape;31049;p93"/>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0" name="Google Shape;31050;p93"/>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1" name="Google Shape;31051;p93"/>
          <p:cNvGrpSpPr/>
          <p:nvPr/>
        </p:nvGrpSpPr>
        <p:grpSpPr>
          <a:xfrm>
            <a:off x="7557192" y="1576134"/>
            <a:ext cx="369133" cy="360411"/>
            <a:chOff x="7582302" y="1499934"/>
            <a:chExt cx="369133" cy="360411"/>
          </a:xfrm>
        </p:grpSpPr>
        <p:sp>
          <p:nvSpPr>
            <p:cNvPr id="31052" name="Google Shape;31052;p93"/>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3" name="Google Shape;31053;p93"/>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4" name="Google Shape;31054;p93"/>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5" name="Google Shape;31055;p93"/>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6" name="Google Shape;31056;p93"/>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57" name="Google Shape;31057;p93"/>
          <p:cNvGrpSpPr/>
          <p:nvPr/>
        </p:nvGrpSpPr>
        <p:grpSpPr>
          <a:xfrm>
            <a:off x="6170979" y="3893352"/>
            <a:ext cx="346056" cy="345674"/>
            <a:chOff x="2238181" y="4120624"/>
            <a:chExt cx="346056" cy="345674"/>
          </a:xfrm>
        </p:grpSpPr>
        <p:grpSp>
          <p:nvGrpSpPr>
            <p:cNvPr id="31058" name="Google Shape;31058;p93"/>
            <p:cNvGrpSpPr/>
            <p:nvPr/>
          </p:nvGrpSpPr>
          <p:grpSpPr>
            <a:xfrm>
              <a:off x="2309155" y="4177413"/>
              <a:ext cx="203862" cy="231903"/>
              <a:chOff x="1512725" y="258500"/>
              <a:chExt cx="4570900" cy="5199625"/>
            </a:xfrm>
          </p:grpSpPr>
          <p:sp>
            <p:nvSpPr>
              <p:cNvPr id="31059" name="Google Shape;31059;p93"/>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0" name="Google Shape;31060;p93"/>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61" name="Google Shape;31061;p93"/>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062" name="Google Shape;31062;p93"/>
          <p:cNvSpPr txBox="1"/>
          <p:nvPr>
            <p:ph type="title"/>
          </p:nvPr>
        </p:nvSpPr>
        <p:spPr>
          <a:xfrm>
            <a:off x="716775" y="510900"/>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1066" name="Shape 31066"/>
        <p:cNvGrpSpPr/>
        <p:nvPr/>
      </p:nvGrpSpPr>
      <p:grpSpPr>
        <a:xfrm>
          <a:off x="0" y="0"/>
          <a:ext cx="0" cy="0"/>
          <a:chOff x="0" y="0"/>
          <a:chExt cx="0" cy="0"/>
        </a:xfrm>
      </p:grpSpPr>
      <p:pic>
        <p:nvPicPr>
          <p:cNvPr id="31067" name="Google Shape;31067;p9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36" name="Shape 18636"/>
        <p:cNvGrpSpPr/>
        <p:nvPr/>
      </p:nvGrpSpPr>
      <p:grpSpPr>
        <a:xfrm>
          <a:off x="0" y="0"/>
          <a:ext cx="0" cy="0"/>
          <a:chOff x="0" y="0"/>
          <a:chExt cx="0" cy="0"/>
        </a:xfrm>
      </p:grpSpPr>
      <p:sp>
        <p:nvSpPr>
          <p:cNvPr id="18637" name="Google Shape;18637;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DO YOU NEED LONGER TEXT?</a:t>
            </a:r>
            <a:endParaRPr/>
          </a:p>
        </p:txBody>
      </p:sp>
      <p:sp>
        <p:nvSpPr>
          <p:cNvPr id="18638" name="Google Shape;18638;p45"/>
          <p:cNvSpPr txBox="1"/>
          <p:nvPr>
            <p:ph idx="2" type="subTitle"/>
          </p:nvPr>
        </p:nvSpPr>
        <p:spPr>
          <a:xfrm>
            <a:off x="4985249" y="1524200"/>
            <a:ext cx="2947800" cy="270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The temperatures are so extreme, albeit not as extreme as those on Venus, and the solar radiation is very high</a:t>
            </a:r>
            <a:endParaRPr/>
          </a:p>
        </p:txBody>
      </p:sp>
      <p:sp>
        <p:nvSpPr>
          <p:cNvPr id="18639" name="Google Shape;18639;p45"/>
          <p:cNvSpPr txBox="1"/>
          <p:nvPr>
            <p:ph idx="1" type="subTitle"/>
          </p:nvPr>
        </p:nvSpPr>
        <p:spPr>
          <a:xfrm>
            <a:off x="1211050" y="1524200"/>
            <a:ext cx="2947800" cy="270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a:t>
            </a:r>
            <a:r>
              <a:rPr lang="en"/>
              <a:t>Venus</a:t>
            </a:r>
            <a:r>
              <a:rPr lang="en"/>
              <a:t>, its temperatures aren't as terribly hot as that planet's. Its surface is quite similar to that of Earth's Moon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43" name="Shape 18643"/>
        <p:cNvGrpSpPr/>
        <p:nvPr/>
      </p:nvGrpSpPr>
      <p:grpSpPr>
        <a:xfrm>
          <a:off x="0" y="0"/>
          <a:ext cx="0" cy="0"/>
          <a:chOff x="0" y="0"/>
          <a:chExt cx="0" cy="0"/>
        </a:xfrm>
      </p:grpSpPr>
      <p:sp>
        <p:nvSpPr>
          <p:cNvPr id="18644" name="Google Shape;18644;p46"/>
          <p:cNvSpPr txBox="1"/>
          <p:nvPr>
            <p:ph type="title"/>
          </p:nvPr>
        </p:nvSpPr>
        <p:spPr>
          <a:xfrm>
            <a:off x="720000" y="445025"/>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THE SLIDE TITLE GOES HERE!</a:t>
            </a:r>
            <a:endParaRPr/>
          </a:p>
        </p:txBody>
      </p:sp>
      <p:sp>
        <p:nvSpPr>
          <p:cNvPr id="18645" name="Google Shape;18645;p46"/>
          <p:cNvSpPr txBox="1"/>
          <p:nvPr>
            <p:ph idx="1" type="subTitle"/>
          </p:nvPr>
        </p:nvSpPr>
        <p:spPr>
          <a:xfrm>
            <a:off x="720000" y="1541950"/>
            <a:ext cx="4294800" cy="2298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 Lists like this one:</a:t>
            </a:r>
            <a:endParaRPr/>
          </a:p>
          <a:p>
            <a:pPr indent="-330200" lvl="0" marL="457200" rtl="0" algn="l">
              <a:spcBef>
                <a:spcPts val="1000"/>
              </a:spcBef>
              <a:spcAft>
                <a:spcPts val="0"/>
              </a:spcAft>
              <a:buSzPts val="1600"/>
              <a:buChar char="●"/>
            </a:pPr>
            <a:r>
              <a:rPr lang="en"/>
              <a:t>They’re simple </a:t>
            </a:r>
            <a:endParaRPr/>
          </a:p>
          <a:p>
            <a:pPr indent="-330200" lvl="0" marL="457200" rtl="0" algn="l">
              <a:spcBef>
                <a:spcPts val="0"/>
              </a:spcBef>
              <a:spcAft>
                <a:spcPts val="0"/>
              </a:spcAft>
              <a:buSzPts val="1600"/>
              <a:buChar char="●"/>
            </a:pPr>
            <a:r>
              <a:rPr lang="en"/>
              <a:t>You can organize your ideas clearly</a:t>
            </a:r>
            <a:endParaRPr/>
          </a:p>
          <a:p>
            <a:pPr indent="-330200" lvl="0" marL="457200" rtl="0" algn="l">
              <a:spcBef>
                <a:spcPts val="0"/>
              </a:spcBef>
              <a:spcAft>
                <a:spcPts val="0"/>
              </a:spcAft>
              <a:buSzPts val="16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marketing presentation</a:t>
            </a:r>
            <a:endParaRPr/>
          </a:p>
        </p:txBody>
      </p:sp>
      <p:sp>
        <p:nvSpPr>
          <p:cNvPr id="18646" name="Google Shape;18646;p46"/>
          <p:cNvSpPr/>
          <p:nvPr/>
        </p:nvSpPr>
        <p:spPr>
          <a:xfrm>
            <a:off x="5235325" y="1294275"/>
            <a:ext cx="3016500" cy="40647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8647" name="Google Shape;18647;p46"/>
          <p:cNvPicPr preferRelativeResize="0"/>
          <p:nvPr/>
        </p:nvPicPr>
        <p:blipFill rotWithShape="1">
          <a:blip r:embed="rId3">
            <a:alphaModFix/>
          </a:blip>
          <a:srcRect b="0" l="45587" r="9947" t="0"/>
          <a:stretch/>
        </p:blipFill>
        <p:spPr>
          <a:xfrm>
            <a:off x="5332827" y="1364404"/>
            <a:ext cx="2964600" cy="4444200"/>
          </a:xfrm>
          <a:prstGeom prst="round2SameRect">
            <a:avLst>
              <a:gd fmla="val 50000" name="adj1"/>
              <a:gd fmla="val 0" name="adj2"/>
            </a:avLst>
          </a:prstGeom>
          <a:noFill/>
          <a:ln>
            <a:noFill/>
          </a:ln>
        </p:spPr>
      </p:pic>
      <p:sp>
        <p:nvSpPr>
          <p:cNvPr id="18648" name="Google Shape;18648;p46"/>
          <p:cNvSpPr/>
          <p:nvPr/>
        </p:nvSpPr>
        <p:spPr>
          <a:xfrm>
            <a:off x="7379450" y="1364403"/>
            <a:ext cx="465887" cy="465884"/>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D7A8C0"/>
              </a:gs>
              <a:gs pos="100000">
                <a:srgbClr val="A45880"/>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46"/>
          <p:cNvSpPr/>
          <p:nvPr/>
        </p:nvSpPr>
        <p:spPr>
          <a:xfrm>
            <a:off x="5167102" y="3630175"/>
            <a:ext cx="317594" cy="317592"/>
          </a:xfrm>
          <a:custGeom>
            <a:rect b="b" l="l" r="r" t="t"/>
            <a:pathLst>
              <a:path extrusionOk="0" h="164769" w="164770">
                <a:moveTo>
                  <a:pt x="82384" y="0"/>
                </a:moveTo>
                <a:cubicBezTo>
                  <a:pt x="82384" y="45499"/>
                  <a:pt x="45500" y="82384"/>
                  <a:pt x="1" y="82384"/>
                </a:cubicBezTo>
                <a:cubicBezTo>
                  <a:pt x="45500" y="82384"/>
                  <a:pt x="82384" y="119268"/>
                  <a:pt x="82384" y="164769"/>
                </a:cubicBezTo>
                <a:cubicBezTo>
                  <a:pt x="82384" y="119268"/>
                  <a:pt x="119270" y="82384"/>
                  <a:pt x="164769" y="82384"/>
                </a:cubicBezTo>
                <a:cubicBezTo>
                  <a:pt x="119270" y="82384"/>
                  <a:pt x="82384" y="45499"/>
                  <a:pt x="82384" y="0"/>
                </a:cubicBezTo>
                <a:close/>
              </a:path>
            </a:pathLst>
          </a:custGeom>
          <a:gradFill>
            <a:gsLst>
              <a:gs pos="0">
                <a:srgbClr val="EE9464"/>
              </a:gs>
              <a:gs pos="100000">
                <a:srgbClr val="B2511C"/>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53" name="Shape 18653"/>
        <p:cNvGrpSpPr/>
        <p:nvPr/>
      </p:nvGrpSpPr>
      <p:grpSpPr>
        <a:xfrm>
          <a:off x="0" y="0"/>
          <a:ext cx="0" cy="0"/>
          <a:chOff x="0" y="0"/>
          <a:chExt cx="0" cy="0"/>
        </a:xfrm>
      </p:grpSpPr>
      <p:sp>
        <p:nvSpPr>
          <p:cNvPr id="18654" name="Google Shape;18654;p47"/>
          <p:cNvSpPr/>
          <p:nvPr/>
        </p:nvSpPr>
        <p:spPr>
          <a:xfrm>
            <a:off x="5843500" y="1545975"/>
            <a:ext cx="817500" cy="817500"/>
          </a:xfrm>
          <a:prstGeom prst="round2SameRect">
            <a:avLst>
              <a:gd fmla="val 50000" name="adj1"/>
              <a:gd fmla="val 0" name="adj2"/>
            </a:avLst>
          </a:prstGeom>
          <a:gradFill>
            <a:gsLst>
              <a:gs pos="0">
                <a:schemeClr val="accent2"/>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47"/>
          <p:cNvSpPr/>
          <p:nvPr/>
        </p:nvSpPr>
        <p:spPr>
          <a:xfrm>
            <a:off x="2483225" y="1545975"/>
            <a:ext cx="817500" cy="817500"/>
          </a:xfrm>
          <a:prstGeom prst="round2SameRect">
            <a:avLst>
              <a:gd fmla="val 50000" name="adj1"/>
              <a:gd fmla="val 0" name="adj2"/>
            </a:avLst>
          </a:prstGeom>
          <a:gradFill>
            <a:gsLst>
              <a:gs pos="0">
                <a:schemeClr val="accent2"/>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DIVIDE THE CONTENT</a:t>
            </a:r>
            <a:endParaRPr/>
          </a:p>
        </p:txBody>
      </p:sp>
      <p:sp>
        <p:nvSpPr>
          <p:cNvPr id="18657" name="Google Shape;18657;p47"/>
          <p:cNvSpPr txBox="1"/>
          <p:nvPr>
            <p:ph idx="1" type="subTitle"/>
          </p:nvPr>
        </p:nvSpPr>
        <p:spPr>
          <a:xfrm>
            <a:off x="4589028" y="2993500"/>
            <a:ext cx="3326400" cy="94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a:t>
            </a:r>
            <a:r>
              <a:rPr lang="en"/>
              <a:t>has a beautiful name and is the second planet from the Sun. It’s the second-brightest object in the sky after the Moon</a:t>
            </a:r>
            <a:endParaRPr/>
          </a:p>
          <a:p>
            <a:pPr indent="0" lvl="0" marL="0" rtl="0" algn="ctr">
              <a:spcBef>
                <a:spcPts val="0"/>
              </a:spcBef>
              <a:spcAft>
                <a:spcPts val="0"/>
              </a:spcAft>
              <a:buNone/>
            </a:pPr>
            <a:r>
              <a:t/>
            </a:r>
            <a:endParaRPr/>
          </a:p>
        </p:txBody>
      </p:sp>
      <p:sp>
        <p:nvSpPr>
          <p:cNvPr id="18658" name="Google Shape;18658;p47"/>
          <p:cNvSpPr txBox="1"/>
          <p:nvPr>
            <p:ph idx="2" type="subTitle"/>
          </p:nvPr>
        </p:nvSpPr>
        <p:spPr>
          <a:xfrm>
            <a:off x="1293025" y="2993500"/>
            <a:ext cx="3198000" cy="942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18659" name="Google Shape;18659;p47"/>
          <p:cNvSpPr txBox="1"/>
          <p:nvPr>
            <p:ph idx="3" type="subTitle"/>
          </p:nvPr>
        </p:nvSpPr>
        <p:spPr>
          <a:xfrm>
            <a:off x="1292938" y="2505875"/>
            <a:ext cx="3198000" cy="55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MERCURY</a:t>
            </a:r>
            <a:endParaRPr b="0">
              <a:latin typeface="Lexend Deca Black"/>
              <a:ea typeface="Lexend Deca Black"/>
              <a:cs typeface="Lexend Deca Black"/>
              <a:sym typeface="Lexend Deca Black"/>
            </a:endParaRPr>
          </a:p>
        </p:txBody>
      </p:sp>
      <p:sp>
        <p:nvSpPr>
          <p:cNvPr id="18660" name="Google Shape;18660;p47"/>
          <p:cNvSpPr txBox="1"/>
          <p:nvPr>
            <p:ph idx="4" type="subTitle"/>
          </p:nvPr>
        </p:nvSpPr>
        <p:spPr>
          <a:xfrm>
            <a:off x="4589075" y="2505875"/>
            <a:ext cx="3326400" cy="558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VENUS</a:t>
            </a:r>
            <a:endParaRPr b="0">
              <a:latin typeface="Lexend Deca Black"/>
              <a:ea typeface="Lexend Deca Black"/>
              <a:cs typeface="Lexend Deca Black"/>
              <a:sym typeface="Lexend Deca Black"/>
            </a:endParaRPr>
          </a:p>
        </p:txBody>
      </p:sp>
      <p:grpSp>
        <p:nvGrpSpPr>
          <p:cNvPr id="18661" name="Google Shape;18661;p47"/>
          <p:cNvGrpSpPr/>
          <p:nvPr/>
        </p:nvGrpSpPr>
        <p:grpSpPr>
          <a:xfrm>
            <a:off x="2666111" y="1767643"/>
            <a:ext cx="451746" cy="422759"/>
            <a:chOff x="2766264" y="3394042"/>
            <a:chExt cx="294873" cy="275934"/>
          </a:xfrm>
        </p:grpSpPr>
        <p:sp>
          <p:nvSpPr>
            <p:cNvPr id="18662" name="Google Shape;18662;p47"/>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47"/>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47"/>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47"/>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666" name="Google Shape;18666;p47"/>
          <p:cNvSpPr/>
          <p:nvPr/>
        </p:nvSpPr>
        <p:spPr>
          <a:xfrm>
            <a:off x="6052832" y="1741968"/>
            <a:ext cx="475632" cy="474107"/>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670" name="Shape 18670"/>
        <p:cNvGrpSpPr/>
        <p:nvPr/>
      </p:nvGrpSpPr>
      <p:grpSpPr>
        <a:xfrm>
          <a:off x="0" y="0"/>
          <a:ext cx="0" cy="0"/>
          <a:chOff x="0" y="0"/>
          <a:chExt cx="0" cy="0"/>
        </a:xfrm>
      </p:grpSpPr>
      <p:sp>
        <p:nvSpPr>
          <p:cNvPr id="18671" name="Google Shape;18671;p4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THREE IMPORTANT IDEAS</a:t>
            </a:r>
            <a:endParaRPr/>
          </a:p>
        </p:txBody>
      </p:sp>
      <p:sp>
        <p:nvSpPr>
          <p:cNvPr id="18672" name="Google Shape;18672;p48"/>
          <p:cNvSpPr txBox="1"/>
          <p:nvPr>
            <p:ph idx="1" type="subTitle"/>
          </p:nvPr>
        </p:nvSpPr>
        <p:spPr>
          <a:xfrm>
            <a:off x="937626" y="3091678"/>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a:t>
            </a:r>
            <a:r>
              <a:rPr lang="en"/>
              <a:t> the closest planet to the Sun and the smallest of them all</a:t>
            </a:r>
            <a:endParaRPr/>
          </a:p>
        </p:txBody>
      </p:sp>
      <p:sp>
        <p:nvSpPr>
          <p:cNvPr id="18673" name="Google Shape;18673;p48"/>
          <p:cNvSpPr txBox="1"/>
          <p:nvPr>
            <p:ph idx="2" type="subTitle"/>
          </p:nvPr>
        </p:nvSpPr>
        <p:spPr>
          <a:xfrm>
            <a:off x="3484347" y="3091678"/>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18674" name="Google Shape;18674;p48"/>
          <p:cNvSpPr txBox="1"/>
          <p:nvPr>
            <p:ph idx="3" type="subTitle"/>
          </p:nvPr>
        </p:nvSpPr>
        <p:spPr>
          <a:xfrm>
            <a:off x="6031074" y="3091678"/>
            <a:ext cx="21753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cold place. It’s full of iron oxide dust</a:t>
            </a:r>
            <a:endParaRPr/>
          </a:p>
        </p:txBody>
      </p:sp>
      <p:sp>
        <p:nvSpPr>
          <p:cNvPr id="18675" name="Google Shape;18675;p48"/>
          <p:cNvSpPr txBox="1"/>
          <p:nvPr>
            <p:ph idx="4" type="subTitle"/>
          </p:nvPr>
        </p:nvSpPr>
        <p:spPr>
          <a:xfrm>
            <a:off x="937625" y="2637101"/>
            <a:ext cx="21753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MERCURY</a:t>
            </a:r>
            <a:endParaRPr b="0">
              <a:latin typeface="Lexend Deca Black"/>
              <a:ea typeface="Lexend Deca Black"/>
              <a:cs typeface="Lexend Deca Black"/>
              <a:sym typeface="Lexend Deca Black"/>
            </a:endParaRPr>
          </a:p>
        </p:txBody>
      </p:sp>
      <p:sp>
        <p:nvSpPr>
          <p:cNvPr id="18676" name="Google Shape;18676;p48"/>
          <p:cNvSpPr txBox="1"/>
          <p:nvPr>
            <p:ph idx="5" type="subTitle"/>
          </p:nvPr>
        </p:nvSpPr>
        <p:spPr>
          <a:xfrm>
            <a:off x="3484350" y="2637101"/>
            <a:ext cx="21753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VENUS</a:t>
            </a:r>
            <a:endParaRPr b="0">
              <a:latin typeface="Lexend Deca Black"/>
              <a:ea typeface="Lexend Deca Black"/>
              <a:cs typeface="Lexend Deca Black"/>
              <a:sym typeface="Lexend Deca Black"/>
            </a:endParaRPr>
          </a:p>
        </p:txBody>
      </p:sp>
      <p:sp>
        <p:nvSpPr>
          <p:cNvPr id="18677" name="Google Shape;18677;p48"/>
          <p:cNvSpPr txBox="1"/>
          <p:nvPr>
            <p:ph idx="6" type="subTitle"/>
          </p:nvPr>
        </p:nvSpPr>
        <p:spPr>
          <a:xfrm>
            <a:off x="6031075" y="2637101"/>
            <a:ext cx="21753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0" lang="en">
                <a:latin typeface="Lexend Deca Black"/>
                <a:ea typeface="Lexend Deca Black"/>
                <a:cs typeface="Lexend Deca Black"/>
                <a:sym typeface="Lexend Deca Black"/>
              </a:rPr>
              <a:t>MARS</a:t>
            </a:r>
            <a:endParaRPr b="0">
              <a:latin typeface="Lexend Deca Black"/>
              <a:ea typeface="Lexend Deca Black"/>
              <a:cs typeface="Lexend Deca Black"/>
              <a:sym typeface="Lexend Deca Black"/>
            </a:endParaRPr>
          </a:p>
        </p:txBody>
      </p:sp>
      <p:sp>
        <p:nvSpPr>
          <p:cNvPr id="18678" name="Google Shape;18678;p48"/>
          <p:cNvSpPr/>
          <p:nvPr/>
        </p:nvSpPr>
        <p:spPr>
          <a:xfrm>
            <a:off x="1616525" y="1819600"/>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48"/>
          <p:cNvSpPr/>
          <p:nvPr/>
        </p:nvSpPr>
        <p:spPr>
          <a:xfrm>
            <a:off x="4163250" y="1819600"/>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48"/>
          <p:cNvSpPr/>
          <p:nvPr/>
        </p:nvSpPr>
        <p:spPr>
          <a:xfrm>
            <a:off x="6709975" y="1819600"/>
            <a:ext cx="817500" cy="817500"/>
          </a:xfrm>
          <a:prstGeom prst="round2SameRect">
            <a:avLst>
              <a:gd fmla="val 50000" name="adj1"/>
              <a:gd fmla="val 0" name="adj2"/>
            </a:avLst>
          </a:prstGeom>
          <a:gradFill>
            <a:gsLst>
              <a:gs pos="0">
                <a:srgbClr val="42FFFF"/>
              </a:gs>
              <a:gs pos="100000">
                <a:srgbClr val="07B8B8"/>
              </a:gs>
            </a:gsLst>
            <a:lin ang="5400012" scaled="0"/>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681" name="Google Shape;18681;p48"/>
          <p:cNvGrpSpPr/>
          <p:nvPr/>
        </p:nvGrpSpPr>
        <p:grpSpPr>
          <a:xfrm>
            <a:off x="6924143" y="2084154"/>
            <a:ext cx="389165" cy="409729"/>
            <a:chOff x="7985143" y="2900613"/>
            <a:chExt cx="330109" cy="347552"/>
          </a:xfrm>
        </p:grpSpPr>
        <p:sp>
          <p:nvSpPr>
            <p:cNvPr id="18682" name="Google Shape;18682;p48"/>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48"/>
            <p:cNvSpPr/>
            <p:nvPr/>
          </p:nvSpPr>
          <p:spPr>
            <a:xfrm>
              <a:off x="8163264" y="3005970"/>
              <a:ext cx="32" cy="32"/>
            </a:xfrm>
            <a:custGeom>
              <a:rect b="b" l="l" r="r" t="t"/>
              <a:pathLst>
                <a:path extrusionOk="0" h="1" w="1">
                  <a:moveTo>
                    <a:pt x="1" y="1"/>
                  </a:moveTo>
                  <a:lnTo>
                    <a:pt x="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48"/>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48"/>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48"/>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48"/>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48"/>
            <p:cNvSpPr/>
            <p:nvPr/>
          </p:nvSpPr>
          <p:spPr>
            <a:xfrm>
              <a:off x="8168579" y="3016952"/>
              <a:ext cx="32" cy="32"/>
            </a:xfrm>
            <a:custGeom>
              <a:rect b="b" l="l" r="r" t="t"/>
              <a:pathLst>
                <a:path extrusionOk="0" h="1" w="1">
                  <a:moveTo>
                    <a:pt x="0" y="1"/>
                  </a:move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48"/>
            <p:cNvSpPr/>
            <p:nvPr/>
          </p:nvSpPr>
          <p:spPr>
            <a:xfrm>
              <a:off x="8168579" y="3017715"/>
              <a:ext cx="32" cy="32"/>
            </a:xfrm>
            <a:custGeom>
              <a:rect b="b" l="l" r="r" t="t"/>
              <a:pathLst>
                <a:path extrusionOk="0" h="1" w="1">
                  <a:moveTo>
                    <a:pt x="0" y="1"/>
                  </a:move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90" name="Google Shape;18690;p48"/>
          <p:cNvGrpSpPr/>
          <p:nvPr/>
        </p:nvGrpSpPr>
        <p:grpSpPr>
          <a:xfrm>
            <a:off x="4346349" y="2127479"/>
            <a:ext cx="451306" cy="366388"/>
            <a:chOff x="6083810" y="1547297"/>
            <a:chExt cx="382819" cy="310788"/>
          </a:xfrm>
        </p:grpSpPr>
        <p:sp>
          <p:nvSpPr>
            <p:cNvPr id="18691" name="Google Shape;18691;p48"/>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48"/>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48"/>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48"/>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48"/>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48"/>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48"/>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48"/>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48"/>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48"/>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48"/>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48"/>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48"/>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48"/>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48"/>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48"/>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48"/>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48"/>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9" name="Google Shape;18709;p48"/>
          <p:cNvGrpSpPr/>
          <p:nvPr/>
        </p:nvGrpSpPr>
        <p:grpSpPr>
          <a:xfrm>
            <a:off x="1799614" y="2111741"/>
            <a:ext cx="451312" cy="382287"/>
            <a:chOff x="2770052" y="2009628"/>
            <a:chExt cx="327085" cy="277080"/>
          </a:xfrm>
        </p:grpSpPr>
        <p:sp>
          <p:nvSpPr>
            <p:cNvPr id="18710" name="Google Shape;18710;p48"/>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48"/>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 Digital Marketing Conference by Slidesgo">
  <a:themeElements>
    <a:clrScheme name="Simple Light">
      <a:dk1>
        <a:srgbClr val="191919"/>
      </a:dk1>
      <a:lt1>
        <a:srgbClr val="F7F7F7"/>
      </a:lt1>
      <a:dk2>
        <a:srgbClr val="595959"/>
      </a:dk2>
      <a:lt2>
        <a:srgbClr val="F2F2F2"/>
      </a:lt2>
      <a:accent1>
        <a:srgbClr val="252525"/>
      </a:accent1>
      <a:accent2>
        <a:srgbClr val="00FFFF"/>
      </a:accent2>
      <a:accent3>
        <a:srgbClr val="E76A28"/>
      </a:accent3>
      <a:accent4>
        <a:srgbClr val="C27BA0"/>
      </a:accent4>
      <a:accent5>
        <a:srgbClr val="93C47D"/>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5.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